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315475" y="1496529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Коричневі</a:t>
            </a:r>
            <a:r>
              <a:rPr lang="ru-RU" b="1" dirty="0">
                <a:latin typeface="Arial Narrow" panose="020B0606020202030204" pitchFamily="34" charset="0"/>
              </a:rPr>
              <a:t>, коричнева, </a:t>
            </a:r>
            <a:r>
              <a:rPr lang="ru-RU" b="1" dirty="0" err="1">
                <a:latin typeface="Arial Narrow" panose="020B0606020202030204" pitchFamily="34" charset="0"/>
              </a:rPr>
              <a:t>коричневий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коричневе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Чорний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чорне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чорні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чорна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4" name="Рисунок 3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BBD70C-0A92-92A8-18AF-43B98D283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33" y="3516425"/>
            <a:ext cx="2431002" cy="24232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C888631-8FA0-9270-8B41-6320976C2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31" y="2094776"/>
            <a:ext cx="1484332" cy="1484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360" y="3701091"/>
            <a:ext cx="2141565" cy="21415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96" y="1350429"/>
            <a:ext cx="4821371" cy="4821371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910" y="2961135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</cp:revision>
  <dcterms:created xsi:type="dcterms:W3CDTF">2024-08-10T21:06:48Z</dcterms:created>
  <dcterms:modified xsi:type="dcterms:W3CDTF">2024-12-04T16:17:40Z</dcterms:modified>
</cp:coreProperties>
</file>