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1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6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1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1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4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3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9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3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3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256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8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microsoft.com/office/2007/relationships/hdphoto" Target="../media/hdphoto3.wdp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microsoft.com/office/2007/relationships/hdphoto" Target="../media/hdphoto5.wdp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microsoft.com/office/2007/relationships/hdphoto" Target="../media/hdphoto6.wdp"/><Relationship Id="rId29" Type="http://schemas.openxmlformats.org/officeDocument/2006/relationships/image" Target="../media/image22.png"/><Relationship Id="rId30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41" name="Oval 14">
            <a:extLst>
              <a:ext uri="{FF2B5EF4-FFF2-40B4-BE49-F238E27FC236}">
                <a16:creationId xmlns:a16="http://schemas.microsoft.com/office/drawing/2014/main" id="{1344F38B-8EF8-AE76-FE33-CDDF13979E19}"/>
              </a:ext>
            </a:extLst>
          </p:cNvPr>
          <p:cNvSpPr/>
          <p:nvPr/>
        </p:nvSpPr>
        <p:spPr>
          <a:xfrm>
            <a:off x="6030725" y="3423804"/>
            <a:ext cx="2161009" cy="1839866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0" name="Oval 14">
            <a:extLst>
              <a:ext uri="{FF2B5EF4-FFF2-40B4-BE49-F238E27FC236}">
                <a16:creationId xmlns:a16="http://schemas.microsoft.com/office/drawing/2014/main" id="{64C1E6D4-1084-3E18-315A-B63E30FB76CD}"/>
              </a:ext>
            </a:extLst>
          </p:cNvPr>
          <p:cNvSpPr/>
          <p:nvPr/>
        </p:nvSpPr>
        <p:spPr>
          <a:xfrm>
            <a:off x="3104050" y="3570057"/>
            <a:ext cx="2161009" cy="1839866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9" name="Oval 14">
            <a:extLst>
              <a:ext uri="{FF2B5EF4-FFF2-40B4-BE49-F238E27FC236}">
                <a16:creationId xmlns:a16="http://schemas.microsoft.com/office/drawing/2014/main" id="{564DC9B2-CCE6-115A-7821-4A3A36BB8688}"/>
              </a:ext>
            </a:extLst>
          </p:cNvPr>
          <p:cNvSpPr/>
          <p:nvPr/>
        </p:nvSpPr>
        <p:spPr>
          <a:xfrm>
            <a:off x="4690791" y="4976151"/>
            <a:ext cx="1897858" cy="1719854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8" name="Oval 14">
            <a:extLst>
              <a:ext uri="{FF2B5EF4-FFF2-40B4-BE49-F238E27FC236}">
                <a16:creationId xmlns:a16="http://schemas.microsoft.com/office/drawing/2014/main" id="{4C91D924-3207-9608-3500-9FFF399F99E3}"/>
              </a:ext>
            </a:extLst>
          </p:cNvPr>
          <p:cNvSpPr/>
          <p:nvPr/>
        </p:nvSpPr>
        <p:spPr>
          <a:xfrm>
            <a:off x="7067050" y="1567267"/>
            <a:ext cx="1757032" cy="1859073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7" name="Oval 14">
            <a:extLst>
              <a:ext uri="{FF2B5EF4-FFF2-40B4-BE49-F238E27FC236}">
                <a16:creationId xmlns:a16="http://schemas.microsoft.com/office/drawing/2014/main" id="{71726C02-EC62-E381-C780-E3CA5EA54C35}"/>
              </a:ext>
            </a:extLst>
          </p:cNvPr>
          <p:cNvSpPr/>
          <p:nvPr/>
        </p:nvSpPr>
        <p:spPr>
          <a:xfrm>
            <a:off x="4766328" y="1567267"/>
            <a:ext cx="1851355" cy="1940834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Oval 14">
            <a:extLst>
              <a:ext uri="{FF2B5EF4-FFF2-40B4-BE49-F238E27FC236}">
                <a16:creationId xmlns:a16="http://schemas.microsoft.com/office/drawing/2014/main" id="{3A4F59D3-EAE5-3D30-F6E4-7B194FC0F2ED}"/>
              </a:ext>
            </a:extLst>
          </p:cNvPr>
          <p:cNvSpPr/>
          <p:nvPr/>
        </p:nvSpPr>
        <p:spPr>
          <a:xfrm>
            <a:off x="2352027" y="1624770"/>
            <a:ext cx="1940854" cy="1782835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45" y="3023759"/>
            <a:ext cx="3007011" cy="4146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2542165" y="37166"/>
            <a:ext cx="1275792" cy="1640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3908043" y="73699"/>
            <a:ext cx="1275792" cy="1640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5033898" y="5005"/>
            <a:ext cx="1275792" cy="1640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7507797" y="4888"/>
            <a:ext cx="1275792" cy="16403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6196809" y="-17657"/>
            <a:ext cx="1275792" cy="16403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" y="136380"/>
            <a:ext cx="1139403" cy="9859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03" y="1287333"/>
            <a:ext cx="2262038" cy="22620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99" y="1411895"/>
            <a:ext cx="1825496" cy="18823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75" r="26889"/>
          <a:stretch/>
        </p:blipFill>
        <p:spPr>
          <a:xfrm>
            <a:off x="5168766" y="1402441"/>
            <a:ext cx="1001028" cy="1882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30" y="1360198"/>
            <a:ext cx="1993577" cy="19935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41" t="6607" r="19676" b="8900"/>
          <a:stretch/>
        </p:blipFill>
        <p:spPr>
          <a:xfrm>
            <a:off x="7411453" y="1491916"/>
            <a:ext cx="1241659" cy="16844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74" y="3466362"/>
            <a:ext cx="1747275" cy="175922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16" y="3464124"/>
            <a:ext cx="1747275" cy="1759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39" y="5084726"/>
            <a:ext cx="1196319" cy="145892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26" y="5084726"/>
            <a:ext cx="1196319" cy="14589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2" t="4745" r="10858" b="8283"/>
          <a:stretch/>
        </p:blipFill>
        <p:spPr>
          <a:xfrm>
            <a:off x="2501555" y="1402441"/>
            <a:ext cx="1819563" cy="19673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633">
            <a:off x="2491745" y="-7869"/>
            <a:ext cx="1350267" cy="17360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633">
            <a:off x="3878530" y="21567"/>
            <a:ext cx="1350267" cy="17360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695">
            <a:off x="5037041" y="-14327"/>
            <a:ext cx="1303443" cy="167585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293">
            <a:off x="6181245" y="-25960"/>
            <a:ext cx="1306443" cy="16797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799">
            <a:off x="7507046" y="-31363"/>
            <a:ext cx="1294503" cy="16643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06" y="3505474"/>
            <a:ext cx="1562407" cy="157925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8" t="9359" r="10361" b="12428"/>
          <a:stretch/>
        </p:blipFill>
        <p:spPr>
          <a:xfrm>
            <a:off x="6502233" y="3676995"/>
            <a:ext cx="1309036" cy="12127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21" y="1220346"/>
            <a:ext cx="4611464" cy="4699421"/>
          </a:xfrm>
          <a:prstGeom prst="rect">
            <a:avLst/>
          </a:prstGeom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522525" y="3262078"/>
            <a:ext cx="36671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6</cp:revision>
  <dcterms:created xsi:type="dcterms:W3CDTF">2024-11-28T19:27:41Z</dcterms:created>
  <dcterms:modified xsi:type="dcterms:W3CDTF">2024-12-01T16:35:38Z</dcterms:modified>
</cp:coreProperties>
</file>