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1668" y="8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E8E4D2-E19F-4997-85E4-71F2E6F2F75C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381F89-42CA-4571-AFDD-CD33DA8796E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67292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381F89-42CA-4571-AFDD-CD33DA8796E3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30504543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2FA204-1E5F-D992-3EAE-45786F8370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7A28533-FEE1-45E2-DA1D-9BA156375C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2F0A865-21B9-B935-9038-5134514109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7AA46-93B3-4624-8C13-96EC111D2127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EF4F0F9-B56A-5994-2DB9-CA6B27449E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FB95CBB-A24E-588C-3642-6AB1FECF27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E728F-2F97-4FE3-89D7-805A6018396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512534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ECC820-1144-814E-0030-5E194772F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400233E-D7DF-435B-E0D5-5117A796EE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BA0DE56-C429-9F2D-EC97-D1726A0013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7AA46-93B3-4624-8C13-96EC111D2127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17BF3D4-3EF6-5FFA-8523-F8D3CBDA8B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1130686-868A-C820-391A-C46C1D3295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E728F-2F97-4FE3-89D7-805A6018396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162522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85EF13B-CA66-84B0-D2D0-88F6011DFF2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CE8D607-3C42-6160-166B-D4647F982B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3170416-7425-91A1-D350-545952FF7A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7AA46-93B3-4624-8C13-96EC111D2127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F13179C-9A17-A4D2-EC96-D835A5D897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E288282-E0CA-5D31-E3DA-A35F4FB30F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E728F-2F97-4FE3-89D7-805A6018396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63101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D37953-E91D-4775-BF99-478FFD5A2A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8608F37-DD4A-EF89-E156-835C0F925F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DC83E17-75DF-78C6-40B1-F3962F15E5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7AA46-93B3-4624-8C13-96EC111D2127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82803E4-249A-3CF7-C9DB-6A663F01A1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6264EF9-1432-2582-770C-DAD8ADFBE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E728F-2F97-4FE3-89D7-805A6018396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1030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201ED1-E605-B6FC-524F-4505D8DD42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1236263-0B34-F00F-1D65-E7E06B96E3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B70B1AC-9D72-2C6F-CAB3-AA62A00950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7AA46-93B3-4624-8C13-96EC111D2127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83CAC57-DFD6-3694-A02A-981A28BD6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66B5BF0-405E-746B-412D-2F82667B8F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E728F-2F97-4FE3-89D7-805A6018396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589204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4ACB85-9C72-ED12-D903-CE9EABBF93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107564A-DEB2-469E-9B54-BDC71580EC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0AACBC3-6C12-6AF6-2F11-4E0C9BF292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3930091-7F0C-F1E5-C774-D268D5663A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7AA46-93B3-4624-8C13-96EC111D2127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9A9BCA8-2591-8C7D-B7FB-FEE95FEA96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DD5C5FB-3D58-ABA5-51F8-7ADA10EE52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E728F-2F97-4FE3-89D7-805A6018396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585031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AB87AD-1F76-EF10-D5EF-385F1D2B4E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DE8FFE4-36C4-EB51-77C7-24E4F53F93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CBD2847-C486-7936-2981-29740AC8A6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3E9402E-08E1-B15D-0B96-F0C9BC1CCAA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0306992-69AF-E386-9A0E-6C05A04364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F1F9A26-E6C2-EF91-4436-10C47BB302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7AA46-93B3-4624-8C13-96EC111D2127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23C3C48-9A77-F1AF-D710-9C6118E4D8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E06949C-F0CE-A2CC-A52C-DD5ECE0FBA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E728F-2F97-4FE3-89D7-805A6018396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338017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D1E932-756A-3B61-6D14-810DE07635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E0670D8-C0E6-9743-D015-C034451A24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7AA46-93B3-4624-8C13-96EC111D2127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8F2CFF4-F200-4E72-82A8-6E3935A6A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54113D7-F317-20C8-3335-980237A41C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E728F-2F97-4FE3-89D7-805A6018396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55886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A68BDDE-886F-F481-0305-21EF2A60BF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7AA46-93B3-4624-8C13-96EC111D2127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8E1DD32-CD42-F2EE-7751-35A9795270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C5DE21C-948D-7D6A-2E99-27D62D96F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E728F-2F97-4FE3-89D7-805A6018396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378467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D7EB7A-7FC3-276F-EE10-2FD1C1570F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6E822F4-8682-3354-D326-9629C79D9F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140BD97-18BA-FFB1-FA84-73CDC85642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E78F944-37C2-BB18-03C5-5F959F3D97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7AA46-93B3-4624-8C13-96EC111D2127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6AFAF0E-AA9A-C532-0CAC-1109EF192B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FCDB383-A23D-EDE4-72B9-5F5C913E95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E728F-2F97-4FE3-89D7-805A6018396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560550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9B7850-D04E-C90A-43F6-2957614168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EBAFC0C-6C8C-6D57-12C0-5DC6AB21C88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45289AD-1490-F583-7E5B-03BF529761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B550D9E-4E2E-5580-B00A-2DD743DBDD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7AA46-93B3-4624-8C13-96EC111D2127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178C6E7-4866-60C9-9234-28911E0DE9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8176C7D-4C2C-8B71-036F-E22F4C3C7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E728F-2F97-4FE3-89D7-805A6018396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7008658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9A730B-6677-ADA1-EAA7-3C503468C5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ABC7362-D3D5-6F79-35B2-67CFD73979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055F826-D238-A199-B340-DCB116E94A5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487AA46-93B3-4624-8C13-96EC111D2127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A823896-0CB0-51E7-F85E-4506AFA17B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5915449-1C3D-0353-6C26-972DB5CF45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A9E728F-2F97-4FE3-89D7-805A6018396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41360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png"/><Relationship Id="rId2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мебель, в помещении, дизайн интерьера, до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9CA501FE-44C1-667C-AEE2-2D335D50D7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36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7" name="подаоркРисунок 40">
            <a:extLst>
              <a:ext uri="{FF2B5EF4-FFF2-40B4-BE49-F238E27FC236}">
                <a16:creationId xmlns:a16="http://schemas.microsoft.com/office/drawing/2014/main" id="{8391C01F-CA39-9BBA-588A-F56929E20E6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280379" y="6007563"/>
            <a:ext cx="769152" cy="776595"/>
          </a:xfrm>
          <a:prstGeom prst="rect">
            <a:avLst/>
          </a:prstGeom>
        </p:spPr>
      </p:pic>
      <p:pic>
        <p:nvPicPr>
          <p:cNvPr id="10" name="Рисунок 9" descr="Изображение выглядит как шляпа, мультфильм, Человеческое лицо, одежд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A4E74715-442F-DBB4-DA1A-157AA6A8225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5567" y="1588504"/>
            <a:ext cx="5258167" cy="5258167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графическая вставка, мультфильм, иллюстрация, искусств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10CE69DA-FB64-9FA7-4E8D-E92394B849B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3192" y="3209469"/>
            <a:ext cx="3844473" cy="3844473"/>
          </a:xfrm>
          <a:prstGeom prst="rect">
            <a:avLst/>
          </a:prstGeom>
        </p:spPr>
      </p:pic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63D52807-4022-8D2F-4533-3777F99875A9}"/>
              </a:ext>
            </a:extLst>
          </p:cNvPr>
          <p:cNvSpPr/>
          <p:nvPr/>
        </p:nvSpPr>
        <p:spPr>
          <a:xfrm>
            <a:off x="599317" y="322538"/>
            <a:ext cx="2902857" cy="137885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754E2642-5FDF-7CEF-FC20-13F59170E693}"/>
              </a:ext>
            </a:extLst>
          </p:cNvPr>
          <p:cNvSpPr/>
          <p:nvPr/>
        </p:nvSpPr>
        <p:spPr>
          <a:xfrm>
            <a:off x="3974885" y="322537"/>
            <a:ext cx="2902857" cy="137885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6" name="Рисунок 15" descr="Изображение выглядит как колокол, Церковный колокол, Ганта, духовые инструменты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6CD2BF7B-C154-1F58-A60A-C2D2C628CA3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3997" y="459045"/>
            <a:ext cx="1070296" cy="1070296"/>
          </a:xfrm>
          <a:prstGeom prst="rect">
            <a:avLst/>
          </a:prstGeom>
        </p:spPr>
      </p:pic>
      <p:pic>
        <p:nvPicPr>
          <p:cNvPr id="18" name="Рисунок 17" descr="Изображение выглядит как рука, палец, перчатки, искусств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B50E7B2-C298-1244-44EA-BE74297B340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3164" y="428938"/>
            <a:ext cx="1211015" cy="1211015"/>
          </a:xfrm>
          <a:prstGeom prst="rect">
            <a:avLst/>
          </a:prstGeom>
        </p:spPr>
      </p:pic>
      <p:pic>
        <p:nvPicPr>
          <p:cNvPr id="20" name="Рисунок 19" descr="Изображение выглядит как зарисовка, рисунок, искусство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4E834AB-B703-2086-4186-E911071E490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4492" y="435855"/>
            <a:ext cx="1070297" cy="1070297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4F33886E-154E-AC49-027D-821BD84F2D95}"/>
              </a:ext>
            </a:extLst>
          </p:cNvPr>
          <p:cNvSpPr txBox="1"/>
          <p:nvPr/>
        </p:nvSpPr>
        <p:spPr>
          <a:xfrm>
            <a:off x="613143" y="372727"/>
            <a:ext cx="93326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8000" b="1" dirty="0">
                <a:solidFill>
                  <a:schemeClr val="tx1"/>
                </a:solidFill>
                <a:latin typeface="Arial Black" panose="020B0A04020102020204" pitchFamily="34" charset="0"/>
              </a:rPr>
              <a:t>К</a:t>
            </a:r>
            <a:endParaRPr lang="ru-UA" sz="80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ADA54BD-3F8D-B313-8C18-219C7C5D5781}"/>
              </a:ext>
            </a:extLst>
          </p:cNvPr>
          <p:cNvSpPr txBox="1"/>
          <p:nvPr/>
        </p:nvSpPr>
        <p:spPr>
          <a:xfrm>
            <a:off x="4009683" y="350245"/>
            <a:ext cx="92525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8000" b="1" dirty="0">
                <a:solidFill>
                  <a:schemeClr val="tx1"/>
                </a:solidFill>
                <a:latin typeface="Arial Black" panose="020B0A04020102020204" pitchFamily="34" charset="0"/>
              </a:rPr>
              <a:t>Т</a:t>
            </a:r>
            <a:endParaRPr lang="ru-UA" sz="8000" dirty="0"/>
          </a:p>
        </p:txBody>
      </p:sp>
      <p:pic>
        <p:nvPicPr>
          <p:cNvPr id="23" name="Рисунок 22" descr="Изображение выглядит как колокол, Церковный колокол, Ганта, духовые инструменты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6E0C968E-3567-123C-CCC2-4274E14A8B1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043" y="437648"/>
            <a:ext cx="1070296" cy="1070296"/>
          </a:xfrm>
          <a:prstGeom prst="rect">
            <a:avLst/>
          </a:prstGeom>
        </p:spPr>
      </p:pic>
      <p:sp>
        <p:nvSpPr>
          <p:cNvPr id="24" name="Знак умножения 23">
            <a:extLst>
              <a:ext uri="{FF2B5EF4-FFF2-40B4-BE49-F238E27FC236}">
                <a16:creationId xmlns:a16="http://schemas.microsoft.com/office/drawing/2014/main" id="{8C08C82F-FA71-AB76-2A6C-5EC108D01076}"/>
              </a:ext>
            </a:extLst>
          </p:cNvPr>
          <p:cNvSpPr/>
          <p:nvPr/>
        </p:nvSpPr>
        <p:spPr>
          <a:xfrm>
            <a:off x="4836043" y="516415"/>
            <a:ext cx="1070297" cy="1070297"/>
          </a:xfrm>
          <a:prstGeom prst="mathMultiply">
            <a:avLst>
              <a:gd name="adj1" fmla="val 9281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28" name="Рисунок 27" descr="Изображение выглядит как искусств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1D2CE48-7686-27E1-0D42-B68AE55B682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7846" y="4290372"/>
            <a:ext cx="1953451" cy="1953451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46" name="Рисунок 45" descr="Изображение выглядит как текст, газета, Новости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52DCF28B-8885-1C34-BF9E-03AEE76C2CA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2139" y="3910346"/>
            <a:ext cx="2622797" cy="2622797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26" name="Рисунок 25" descr="Изображение выглядит как компас, круг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ADED3B70-180A-F746-D83E-06075D7E8DA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559" y="4220529"/>
            <a:ext cx="1965566" cy="1965566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48" name="Рисунок 47" descr="Изображение выглядит как зажигалк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F61104FE-7521-CAB5-DEFC-3A713D24686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1934" y="3579022"/>
            <a:ext cx="2762563" cy="2762563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42" name="Рисунок 41" descr="Изображение выглядит как Торт на день рождения, пирог, десерт, ед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55A4110A-4957-C2DB-5AEA-7F525100D21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7334" y="3777708"/>
            <a:ext cx="2572405" cy="2618152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40" name="Рисунок 39" descr="Изображение выглядит как зарисовка, рисунок, искусство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AA0E7839-0824-6812-BAFB-A0F095A26F3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2288" y="4075151"/>
            <a:ext cx="2414064" cy="2414064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38" name="Рисунок 37" descr="Изображение выглядит как музыкальный инструмент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595477A5-D1C5-B42D-A6BA-72E66707A9B6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9961" y="3403039"/>
            <a:ext cx="3049220" cy="3049220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36" name="Рисунок 35" descr="Изображение выглядит как цветок, растение, рисунок, ма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E739DD91-E208-1642-9771-AC9AC88B7DB8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2299" y="4161695"/>
            <a:ext cx="2260450" cy="2260450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32" name="Рисунок 31" descr="Изображение выглядит как тахт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67E0B64-3091-6BCC-3784-B5B4A02A3A8D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8054" y="4051039"/>
            <a:ext cx="2317683" cy="2317683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34" name="Рисунок 33" descr="Изображение выглядит как цветок, сердце, розовый, искусств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AF9B4295-8598-81E2-68A2-24D06B561108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6151" y="3950338"/>
            <a:ext cx="2599892" cy="2599892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30" name="Рисунок 29" descr="Изображение выглядит как искусство, красный, Красочность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0E6B339-2A60-DDBB-6013-4D27CF11C063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0633" y="3976844"/>
            <a:ext cx="2237373" cy="2237373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50" name="Рисунок 49" descr="Изображение выглядит как Быстрое питани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02143AB-DD04-2F63-BE2C-E89964BCC115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4152" y="4083252"/>
            <a:ext cx="2321031" cy="2317826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6925E87-B4EA-86AF-0002-7F3112C9C4DE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1" b="2971"/>
          <a:stretch/>
        </p:blipFill>
        <p:spPr>
          <a:xfrm>
            <a:off x="1551545" y="1205879"/>
            <a:ext cx="4453105" cy="4263288"/>
          </a:xfrm>
          <a:prstGeom prst="rect">
            <a:avLst/>
          </a:prstGeom>
        </p:spPr>
      </p:pic>
      <p:pic>
        <p:nvPicPr>
          <p:cNvPr id="194" name="Picture 193" descr="imag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8736155" y="3708651"/>
            <a:ext cx="2886075" cy="292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383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44444E-6 L -0.12317 -0.39375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59" y="-196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2.59259E-6 L 0.15677 -0.3493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39" y="-174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7037E-6 L -0.1237 -0.38241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85" y="-19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3.7037E-7 L 0.1612 -0.31898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60" y="-15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3.33333E-6 L 0.16119 -0.31898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60" y="-15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1.11111E-6 L -0.12149 -0.38009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81" y="-190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000"/>
                            </p:stCondLst>
                            <p:childTnLst>
                              <p:par>
                                <p:cTn id="9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901 -0.0044 L 0.18386 -0.33403 " pathEditMode="relative" rAng="0" ptsTypes="AA">
                                      <p:cBhvr>
                                        <p:cTn id="103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42" y="-164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000"/>
                            </p:stCondLst>
                            <p:childTnLst>
                              <p:par>
                                <p:cTn id="10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2.22222E-6 L -0.13438 -0.38704 " pathEditMode="relative" rAng="0" ptsTypes="AA">
                                      <p:cBhvr>
                                        <p:cTn id="11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19" y="-19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2000"/>
                            </p:stCondLst>
                            <p:childTnLst>
                              <p:par>
                                <p:cTn id="12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22222E-6 L -0.11914 -0.36759 " pathEditMode="relative" rAng="0" ptsTypes="AA">
                                      <p:cBhvr>
                                        <p:cTn id="133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64" y="-183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2000"/>
                            </p:stCondLst>
                            <p:childTnLst>
                              <p:par>
                                <p:cTn id="1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7.40741E-7 L 0.16094 -0.36111 " pathEditMode="relative" rAng="0" ptsTypes="AA">
                                      <p:cBhvr>
                                        <p:cTn id="148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47" y="-18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2000"/>
                            </p:stCondLst>
                            <p:childTnLst>
                              <p:par>
                                <p:cTn id="15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4.07407E-6 L -0.12006 -0.35069 " pathEditMode="relative" rAng="0" ptsTypes="AA">
                                      <p:cBhvr>
                                        <p:cTn id="163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03" y="-175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2000"/>
                            </p:stCondLst>
                            <p:childTnLst>
                              <p:par>
                                <p:cTn id="16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1.85185E-6 L 0.17865 -0.37569 " pathEditMode="relative" rAng="0" ptsTypes="AA">
                                      <p:cBhvr>
                                        <p:cTn id="178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32" y="-187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2000"/>
                            </p:stCondLst>
                            <p:childTnLst>
                              <p:par>
                                <p:cTn id="18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4" fill="hold">
                      <p:stCondLst>
                        <p:cond delay="0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AEF5CDC-D7FD-4696-B11A-F7FB4E2E62BA}"/>
</file>

<file path=customXml/itemProps2.xml><?xml version="1.0" encoding="utf-8"?>
<ds:datastoreItem xmlns:ds="http://schemas.openxmlformats.org/officeDocument/2006/customXml" ds:itemID="{12C1EED2-B066-4103-910B-B5877A1C2009}"/>
</file>

<file path=customXml/itemProps3.xml><?xml version="1.0" encoding="utf-8"?>
<ds:datastoreItem xmlns:ds="http://schemas.openxmlformats.org/officeDocument/2006/customXml" ds:itemID="{4B73C84E-670F-4A21-B7EC-DD3AFAC1FC67}"/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3</Words>
  <Application>Microsoft Office PowerPoint</Application>
  <PresentationFormat>Широкоэкранный</PresentationFormat>
  <Paragraphs>3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Arial Black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2</cp:revision>
  <dcterms:created xsi:type="dcterms:W3CDTF">2025-02-21T10:49:37Z</dcterms:created>
  <dcterms:modified xsi:type="dcterms:W3CDTF">2025-02-21T11:05:08Z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