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-2602"/>
            <a:ext cx="12192000" cy="683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7D6F1758-B152-4E58-B122-CEDC10526D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лягшука цв">
            <a:extLst>
              <a:ext uri="{FF2B5EF4-FFF2-40B4-BE49-F238E27FC236}">
                <a16:creationId xmlns:a16="http://schemas.microsoft.com/office/drawing/2014/main" id="{4532CC42-9609-4C1E-9E30-A2DA9CA6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" y="2302963"/>
            <a:ext cx="1563022" cy="159527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лягушка низ">
            <a:extLst>
              <a:ext uri="{FF2B5EF4-FFF2-40B4-BE49-F238E27FC236}">
                <a16:creationId xmlns:a16="http://schemas.microsoft.com/office/drawing/2014/main" id="{575F8209-FB60-48B3-89EF-94FF6D948F4F}"/>
              </a:ext>
            </a:extLst>
          </p:cNvPr>
          <p:cNvSpPr/>
          <p:nvPr/>
        </p:nvSpPr>
        <p:spPr>
          <a:xfrm>
            <a:off x="235031" y="3120003"/>
            <a:ext cx="1110501" cy="605485"/>
          </a:xfrm>
          <a:custGeom>
            <a:avLst/>
            <a:gdLst>
              <a:gd name="connsiteX0" fmla="*/ 1130709 w 4503174"/>
              <a:gd name="connsiteY0" fmla="*/ 57540 h 2391363"/>
              <a:gd name="connsiteX1" fmla="*/ 1002890 w 4503174"/>
              <a:gd name="connsiteY1" fmla="*/ 509824 h 2391363"/>
              <a:gd name="connsiteX2" fmla="*/ 776748 w 4503174"/>
              <a:gd name="connsiteY2" fmla="*/ 362340 h 2391363"/>
              <a:gd name="connsiteX3" fmla="*/ 776748 w 4503174"/>
              <a:gd name="connsiteY3" fmla="*/ 362340 h 2391363"/>
              <a:gd name="connsiteX4" fmla="*/ 629264 w 4503174"/>
              <a:gd name="connsiteY4" fmla="*/ 372172 h 2391363"/>
              <a:gd name="connsiteX5" fmla="*/ 393290 w 4503174"/>
              <a:gd name="connsiteY5" fmla="*/ 558985 h 2391363"/>
              <a:gd name="connsiteX6" fmla="*/ 353961 w 4503174"/>
              <a:gd name="connsiteY6" fmla="*/ 824456 h 2391363"/>
              <a:gd name="connsiteX7" fmla="*/ 403122 w 4503174"/>
              <a:gd name="connsiteY7" fmla="*/ 1148921 h 2391363"/>
              <a:gd name="connsiteX8" fmla="*/ 540774 w 4503174"/>
              <a:gd name="connsiteY8" fmla="*/ 1502882 h 2391363"/>
              <a:gd name="connsiteX9" fmla="*/ 540774 w 4503174"/>
              <a:gd name="connsiteY9" fmla="*/ 1502882 h 2391363"/>
              <a:gd name="connsiteX10" fmla="*/ 0 w 4503174"/>
              <a:gd name="connsiteY10" fmla="*/ 1611037 h 2391363"/>
              <a:gd name="connsiteX11" fmla="*/ 0 w 4503174"/>
              <a:gd name="connsiteY11" fmla="*/ 1611037 h 2391363"/>
              <a:gd name="connsiteX12" fmla="*/ 98322 w 4503174"/>
              <a:gd name="connsiteY12" fmla="*/ 1906004 h 2391363"/>
              <a:gd name="connsiteX13" fmla="*/ 167148 w 4503174"/>
              <a:gd name="connsiteY13" fmla="*/ 2151811 h 2391363"/>
              <a:gd name="connsiteX14" fmla="*/ 816077 w 4503174"/>
              <a:gd name="connsiteY14" fmla="*/ 2092817 h 2391363"/>
              <a:gd name="connsiteX15" fmla="*/ 1002890 w 4503174"/>
              <a:gd name="connsiteY15" fmla="*/ 2141979 h 2391363"/>
              <a:gd name="connsiteX16" fmla="*/ 1002890 w 4503174"/>
              <a:gd name="connsiteY16" fmla="*/ 2141979 h 2391363"/>
              <a:gd name="connsiteX17" fmla="*/ 1101212 w 4503174"/>
              <a:gd name="connsiteY17" fmla="*/ 2299295 h 2391363"/>
              <a:gd name="connsiteX18" fmla="*/ 1445342 w 4503174"/>
              <a:gd name="connsiteY18" fmla="*/ 2240301 h 2391363"/>
              <a:gd name="connsiteX19" fmla="*/ 1769806 w 4503174"/>
              <a:gd name="connsiteY19" fmla="*/ 2181308 h 2391363"/>
              <a:gd name="connsiteX20" fmla="*/ 1740309 w 4503174"/>
              <a:gd name="connsiteY20" fmla="*/ 2269798 h 2391363"/>
              <a:gd name="connsiteX21" fmla="*/ 2300748 w 4503174"/>
              <a:gd name="connsiteY21" fmla="*/ 2151811 h 2391363"/>
              <a:gd name="connsiteX22" fmla="*/ 2300748 w 4503174"/>
              <a:gd name="connsiteY22" fmla="*/ 2151811 h 2391363"/>
              <a:gd name="connsiteX23" fmla="*/ 2556387 w 4503174"/>
              <a:gd name="connsiteY23" fmla="*/ 2338624 h 2391363"/>
              <a:gd name="connsiteX24" fmla="*/ 2831690 w 4503174"/>
              <a:gd name="connsiteY24" fmla="*/ 2279630 h 2391363"/>
              <a:gd name="connsiteX25" fmla="*/ 3401961 w 4503174"/>
              <a:gd name="connsiteY25" fmla="*/ 2387785 h 2391363"/>
              <a:gd name="connsiteX26" fmla="*/ 3637935 w 4503174"/>
              <a:gd name="connsiteY26" fmla="*/ 2122314 h 2391363"/>
              <a:gd name="connsiteX27" fmla="*/ 3539612 w 4503174"/>
              <a:gd name="connsiteY27" fmla="*/ 1994495 h 2391363"/>
              <a:gd name="connsiteX28" fmla="*/ 3706761 w 4503174"/>
              <a:gd name="connsiteY28" fmla="*/ 1984663 h 2391363"/>
              <a:gd name="connsiteX29" fmla="*/ 3706761 w 4503174"/>
              <a:gd name="connsiteY29" fmla="*/ 1984663 h 2391363"/>
              <a:gd name="connsiteX30" fmla="*/ 3991896 w 4503174"/>
              <a:gd name="connsiteY30" fmla="*/ 2250133 h 2391363"/>
              <a:gd name="connsiteX31" fmla="*/ 4296696 w 4503174"/>
              <a:gd name="connsiteY31" fmla="*/ 2082985 h 2391363"/>
              <a:gd name="connsiteX32" fmla="*/ 4503174 w 4503174"/>
              <a:gd name="connsiteY32" fmla="*/ 1591372 h 2391363"/>
              <a:gd name="connsiteX33" fmla="*/ 4503174 w 4503174"/>
              <a:gd name="connsiteY33" fmla="*/ 1591372 h 2391363"/>
              <a:gd name="connsiteX34" fmla="*/ 4001729 w 4503174"/>
              <a:gd name="connsiteY34" fmla="*/ 1424224 h 2391363"/>
              <a:gd name="connsiteX35" fmla="*/ 4001729 w 4503174"/>
              <a:gd name="connsiteY35" fmla="*/ 1424224 h 2391363"/>
              <a:gd name="connsiteX36" fmla="*/ 4149212 w 4503174"/>
              <a:gd name="connsiteY36" fmla="*/ 1276740 h 2391363"/>
              <a:gd name="connsiteX37" fmla="*/ 4198374 w 4503174"/>
              <a:gd name="connsiteY37" fmla="*/ 765463 h 2391363"/>
              <a:gd name="connsiteX38" fmla="*/ 4080387 w 4503174"/>
              <a:gd name="connsiteY38" fmla="*/ 401669 h 2391363"/>
              <a:gd name="connsiteX39" fmla="*/ 3795251 w 4503174"/>
              <a:gd name="connsiteY39" fmla="*/ 372172 h 2391363"/>
              <a:gd name="connsiteX40" fmla="*/ 3490451 w 4503174"/>
              <a:gd name="connsiteY40" fmla="*/ 195192 h 2391363"/>
              <a:gd name="connsiteX41" fmla="*/ 3490451 w 4503174"/>
              <a:gd name="connsiteY41" fmla="*/ 195192 h 2391363"/>
              <a:gd name="connsiteX42" fmla="*/ 3451122 w 4503174"/>
              <a:gd name="connsiteY42" fmla="*/ 47708 h 2391363"/>
              <a:gd name="connsiteX43" fmla="*/ 3392129 w 4503174"/>
              <a:gd name="connsiteY43" fmla="*/ 28043 h 2391363"/>
              <a:gd name="connsiteX44" fmla="*/ 2379406 w 4503174"/>
              <a:gd name="connsiteY44" fmla="*/ 411501 h 2391363"/>
              <a:gd name="connsiteX45" fmla="*/ 1425677 w 4503174"/>
              <a:gd name="connsiteY45" fmla="*/ 126366 h 2391363"/>
              <a:gd name="connsiteX46" fmla="*/ 1130709 w 4503174"/>
              <a:gd name="connsiteY46" fmla="*/ 57540 h 23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03174" h="2391363">
                <a:moveTo>
                  <a:pt x="1130709" y="57540"/>
                </a:moveTo>
                <a:cubicBezTo>
                  <a:pt x="1060244" y="121450"/>
                  <a:pt x="1061883" y="459024"/>
                  <a:pt x="1002890" y="509824"/>
                </a:cubicBezTo>
                <a:cubicBezTo>
                  <a:pt x="943897" y="560624"/>
                  <a:pt x="776748" y="362340"/>
                  <a:pt x="776748" y="362340"/>
                </a:cubicBezTo>
                <a:lnTo>
                  <a:pt x="776748" y="362340"/>
                </a:lnTo>
                <a:cubicBezTo>
                  <a:pt x="752167" y="363979"/>
                  <a:pt x="693174" y="339398"/>
                  <a:pt x="629264" y="372172"/>
                </a:cubicBezTo>
                <a:cubicBezTo>
                  <a:pt x="565354" y="404946"/>
                  <a:pt x="439174" y="483604"/>
                  <a:pt x="393290" y="558985"/>
                </a:cubicBezTo>
                <a:cubicBezTo>
                  <a:pt x="347406" y="634366"/>
                  <a:pt x="352322" y="726133"/>
                  <a:pt x="353961" y="824456"/>
                </a:cubicBezTo>
                <a:cubicBezTo>
                  <a:pt x="355600" y="922779"/>
                  <a:pt x="371987" y="1035850"/>
                  <a:pt x="403122" y="1148921"/>
                </a:cubicBezTo>
                <a:cubicBezTo>
                  <a:pt x="434257" y="1261992"/>
                  <a:pt x="540774" y="1502882"/>
                  <a:pt x="540774" y="1502882"/>
                </a:cubicBezTo>
                <a:lnTo>
                  <a:pt x="540774" y="1502882"/>
                </a:lnTo>
                <a:lnTo>
                  <a:pt x="0" y="1611037"/>
                </a:lnTo>
                <a:lnTo>
                  <a:pt x="0" y="1611037"/>
                </a:lnTo>
                <a:cubicBezTo>
                  <a:pt x="16387" y="1660198"/>
                  <a:pt x="70464" y="1815875"/>
                  <a:pt x="98322" y="1906004"/>
                </a:cubicBezTo>
                <a:cubicBezTo>
                  <a:pt x="126180" y="1996133"/>
                  <a:pt x="47522" y="2120676"/>
                  <a:pt x="167148" y="2151811"/>
                </a:cubicBezTo>
                <a:cubicBezTo>
                  <a:pt x="286774" y="2182946"/>
                  <a:pt x="676787" y="2094456"/>
                  <a:pt x="816077" y="2092817"/>
                </a:cubicBezTo>
                <a:cubicBezTo>
                  <a:pt x="955367" y="2091178"/>
                  <a:pt x="1002890" y="2141979"/>
                  <a:pt x="1002890" y="2141979"/>
                </a:cubicBezTo>
                <a:lnTo>
                  <a:pt x="1002890" y="2141979"/>
                </a:lnTo>
                <a:cubicBezTo>
                  <a:pt x="1019277" y="2168198"/>
                  <a:pt x="1027470" y="2282908"/>
                  <a:pt x="1101212" y="2299295"/>
                </a:cubicBezTo>
                <a:cubicBezTo>
                  <a:pt x="1174954" y="2315682"/>
                  <a:pt x="1445342" y="2240301"/>
                  <a:pt x="1445342" y="2240301"/>
                </a:cubicBezTo>
                <a:cubicBezTo>
                  <a:pt x="1556774" y="2220636"/>
                  <a:pt x="1720645" y="2176392"/>
                  <a:pt x="1769806" y="2181308"/>
                </a:cubicBezTo>
                <a:cubicBezTo>
                  <a:pt x="1818967" y="2186224"/>
                  <a:pt x="1651819" y="2274714"/>
                  <a:pt x="1740309" y="2269798"/>
                </a:cubicBezTo>
                <a:cubicBezTo>
                  <a:pt x="1828799" y="2264882"/>
                  <a:pt x="2300748" y="2151811"/>
                  <a:pt x="2300748" y="2151811"/>
                </a:cubicBezTo>
                <a:lnTo>
                  <a:pt x="2300748" y="2151811"/>
                </a:lnTo>
                <a:cubicBezTo>
                  <a:pt x="2343355" y="2182947"/>
                  <a:pt x="2467897" y="2317321"/>
                  <a:pt x="2556387" y="2338624"/>
                </a:cubicBezTo>
                <a:cubicBezTo>
                  <a:pt x="2644877" y="2359927"/>
                  <a:pt x="2690761" y="2271437"/>
                  <a:pt x="2831690" y="2279630"/>
                </a:cubicBezTo>
                <a:cubicBezTo>
                  <a:pt x="2972619" y="2287823"/>
                  <a:pt x="3267587" y="2414004"/>
                  <a:pt x="3401961" y="2387785"/>
                </a:cubicBezTo>
                <a:cubicBezTo>
                  <a:pt x="3536335" y="2361566"/>
                  <a:pt x="3614993" y="2187862"/>
                  <a:pt x="3637935" y="2122314"/>
                </a:cubicBezTo>
                <a:cubicBezTo>
                  <a:pt x="3660877" y="2056766"/>
                  <a:pt x="3528141" y="2017437"/>
                  <a:pt x="3539612" y="1994495"/>
                </a:cubicBezTo>
                <a:cubicBezTo>
                  <a:pt x="3551083" y="1971553"/>
                  <a:pt x="3706761" y="1984663"/>
                  <a:pt x="3706761" y="1984663"/>
                </a:cubicBezTo>
                <a:lnTo>
                  <a:pt x="3706761" y="1984663"/>
                </a:lnTo>
                <a:cubicBezTo>
                  <a:pt x="3754283" y="2028908"/>
                  <a:pt x="3893574" y="2233746"/>
                  <a:pt x="3991896" y="2250133"/>
                </a:cubicBezTo>
                <a:cubicBezTo>
                  <a:pt x="4090218" y="2266520"/>
                  <a:pt x="4211483" y="2192779"/>
                  <a:pt x="4296696" y="2082985"/>
                </a:cubicBezTo>
                <a:cubicBezTo>
                  <a:pt x="4381909" y="1973192"/>
                  <a:pt x="4503174" y="1591372"/>
                  <a:pt x="4503174" y="1591372"/>
                </a:cubicBezTo>
                <a:lnTo>
                  <a:pt x="4503174" y="1591372"/>
                </a:lnTo>
                <a:lnTo>
                  <a:pt x="4001729" y="1424224"/>
                </a:lnTo>
                <a:lnTo>
                  <a:pt x="4001729" y="1424224"/>
                </a:lnTo>
                <a:cubicBezTo>
                  <a:pt x="4026309" y="1399643"/>
                  <a:pt x="4116438" y="1386534"/>
                  <a:pt x="4149212" y="1276740"/>
                </a:cubicBezTo>
                <a:cubicBezTo>
                  <a:pt x="4181986" y="1166947"/>
                  <a:pt x="4209845" y="911308"/>
                  <a:pt x="4198374" y="765463"/>
                </a:cubicBezTo>
                <a:cubicBezTo>
                  <a:pt x="4186903" y="619618"/>
                  <a:pt x="4147574" y="467217"/>
                  <a:pt x="4080387" y="401669"/>
                </a:cubicBezTo>
                <a:cubicBezTo>
                  <a:pt x="4013200" y="336121"/>
                  <a:pt x="3893574" y="406585"/>
                  <a:pt x="3795251" y="372172"/>
                </a:cubicBezTo>
                <a:cubicBezTo>
                  <a:pt x="3696928" y="337759"/>
                  <a:pt x="3490451" y="195192"/>
                  <a:pt x="3490451" y="195192"/>
                </a:cubicBezTo>
                <a:lnTo>
                  <a:pt x="3490451" y="195192"/>
                </a:lnTo>
                <a:cubicBezTo>
                  <a:pt x="3483896" y="170611"/>
                  <a:pt x="3467509" y="75566"/>
                  <a:pt x="3451122" y="47708"/>
                </a:cubicBezTo>
                <a:cubicBezTo>
                  <a:pt x="3434735" y="19850"/>
                  <a:pt x="3570748" y="-32589"/>
                  <a:pt x="3392129" y="28043"/>
                </a:cubicBezTo>
                <a:cubicBezTo>
                  <a:pt x="3213510" y="88675"/>
                  <a:pt x="2707148" y="395114"/>
                  <a:pt x="2379406" y="411501"/>
                </a:cubicBezTo>
                <a:cubicBezTo>
                  <a:pt x="2051664" y="427888"/>
                  <a:pt x="1630516" y="182082"/>
                  <a:pt x="1425677" y="126366"/>
                </a:cubicBezTo>
                <a:cubicBezTo>
                  <a:pt x="1220838" y="70650"/>
                  <a:pt x="1201174" y="-6370"/>
                  <a:pt x="1130709" y="575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280318" y="2522797"/>
            <a:ext cx="1065214" cy="709402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19528" h="3221513">
                <a:moveTo>
                  <a:pt x="1004679" y="2941138"/>
                </a:moveTo>
                <a:lnTo>
                  <a:pt x="159104" y="2361034"/>
                </a:lnTo>
                <a:lnTo>
                  <a:pt x="159104" y="2361034"/>
                </a:lnTo>
                <a:cubicBezTo>
                  <a:pt x="132885" y="2280737"/>
                  <a:pt x="14898" y="2043125"/>
                  <a:pt x="1788" y="1879254"/>
                </a:cubicBezTo>
                <a:cubicBezTo>
                  <a:pt x="-11322" y="1715383"/>
                  <a:pt x="50949" y="1471215"/>
                  <a:pt x="80446" y="1377809"/>
                </a:cubicBezTo>
                <a:cubicBezTo>
                  <a:pt x="109943" y="1284402"/>
                  <a:pt x="159104" y="1463021"/>
                  <a:pt x="178769" y="1318815"/>
                </a:cubicBezTo>
                <a:cubicBezTo>
                  <a:pt x="198433" y="1174608"/>
                  <a:pt x="145994" y="692828"/>
                  <a:pt x="198433" y="512570"/>
                </a:cubicBezTo>
                <a:cubicBezTo>
                  <a:pt x="250872" y="332312"/>
                  <a:pt x="355749" y="320841"/>
                  <a:pt x="493401" y="237267"/>
                </a:cubicBezTo>
                <a:cubicBezTo>
                  <a:pt x="631053" y="153693"/>
                  <a:pt x="881775" y="38983"/>
                  <a:pt x="1024343" y="11125"/>
                </a:cubicBezTo>
                <a:cubicBezTo>
                  <a:pt x="1166911" y="-16733"/>
                  <a:pt x="1235737" y="9486"/>
                  <a:pt x="1348808" y="70118"/>
                </a:cubicBezTo>
                <a:cubicBezTo>
                  <a:pt x="1461879" y="130750"/>
                  <a:pt x="1507763" y="324118"/>
                  <a:pt x="1702769" y="374918"/>
                </a:cubicBezTo>
                <a:cubicBezTo>
                  <a:pt x="1897775" y="425718"/>
                  <a:pt x="2228794" y="430634"/>
                  <a:pt x="2518846" y="374918"/>
                </a:cubicBezTo>
                <a:cubicBezTo>
                  <a:pt x="2808898" y="319202"/>
                  <a:pt x="3443079" y="40622"/>
                  <a:pt x="3443079" y="40622"/>
                </a:cubicBezTo>
                <a:lnTo>
                  <a:pt x="3443079" y="40622"/>
                </a:lnTo>
                <a:cubicBezTo>
                  <a:pt x="3505350" y="76673"/>
                  <a:pt x="3711827" y="138944"/>
                  <a:pt x="3816704" y="256931"/>
                </a:cubicBezTo>
                <a:cubicBezTo>
                  <a:pt x="3921581" y="374918"/>
                  <a:pt x="4019904" y="565008"/>
                  <a:pt x="4072343" y="748544"/>
                </a:cubicBezTo>
                <a:cubicBezTo>
                  <a:pt x="4124782" y="932079"/>
                  <a:pt x="4090369" y="1159860"/>
                  <a:pt x="4131337" y="1358144"/>
                </a:cubicBezTo>
                <a:cubicBezTo>
                  <a:pt x="4172305" y="1556428"/>
                  <a:pt x="4336175" y="1759628"/>
                  <a:pt x="4318149" y="1938247"/>
                </a:cubicBezTo>
                <a:cubicBezTo>
                  <a:pt x="4300123" y="2116866"/>
                  <a:pt x="4187053" y="2284015"/>
                  <a:pt x="4023182" y="2429860"/>
                </a:cubicBezTo>
                <a:cubicBezTo>
                  <a:pt x="3859311" y="2575705"/>
                  <a:pt x="3480769" y="2744492"/>
                  <a:pt x="3334924" y="2813318"/>
                </a:cubicBezTo>
                <a:cubicBezTo>
                  <a:pt x="3189079" y="2882144"/>
                  <a:pt x="3325092" y="2777266"/>
                  <a:pt x="3148111" y="2842815"/>
                </a:cubicBezTo>
                <a:cubicBezTo>
                  <a:pt x="2971130" y="2908363"/>
                  <a:pt x="2504098" y="3159086"/>
                  <a:pt x="2273040" y="3206609"/>
                </a:cubicBezTo>
                <a:cubicBezTo>
                  <a:pt x="2041982" y="3254132"/>
                  <a:pt x="1928910" y="3177112"/>
                  <a:pt x="1761762" y="3127951"/>
                </a:cubicBezTo>
                <a:cubicBezTo>
                  <a:pt x="1594614" y="3078790"/>
                  <a:pt x="1396329" y="2947693"/>
                  <a:pt x="1270149" y="2911641"/>
                </a:cubicBezTo>
                <a:cubicBezTo>
                  <a:pt x="1143969" y="2875589"/>
                  <a:pt x="1074324" y="2893615"/>
                  <a:pt x="1004679" y="29411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33" name="малышка">
            <a:extLst>
              <a:ext uri="{FF2B5EF4-FFF2-40B4-BE49-F238E27FC236}">
                <a16:creationId xmlns:a16="http://schemas.microsoft.com/office/drawing/2014/main" id="{C5F1B550-2A8C-41F6-A651-48F62ACC7CF9}"/>
              </a:ext>
            </a:extLst>
          </p:cNvPr>
          <p:cNvGrpSpPr/>
          <p:nvPr/>
        </p:nvGrpSpPr>
        <p:grpSpPr>
          <a:xfrm>
            <a:off x="4453862" y="3391355"/>
            <a:ext cx="1981998" cy="2008340"/>
            <a:chOff x="2667000" y="154858"/>
            <a:chExt cx="6703142" cy="6703142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65D0C5E-7365-438E-B87E-1AA88AA2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4858"/>
              <a:ext cx="6703142" cy="670314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3B1CE3E-07AF-46F3-BA0D-4B4F2DF47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163" y="4540942"/>
              <a:ext cx="1987956" cy="1987956"/>
            </a:xfrm>
            <a:prstGeom prst="rect">
              <a:avLst/>
            </a:prstGeom>
          </p:spPr>
        </p:pic>
      </p:grpSp>
      <p:sp>
        <p:nvSpPr>
          <p:cNvPr id="34" name="малышка верх">
            <a:extLst>
              <a:ext uri="{FF2B5EF4-FFF2-40B4-BE49-F238E27FC236}">
                <a16:creationId xmlns:a16="http://schemas.microsoft.com/office/drawing/2014/main" id="{432EDBCF-FDF6-44A9-9E5C-313E12A63CD2}"/>
              </a:ext>
            </a:extLst>
          </p:cNvPr>
          <p:cNvSpPr/>
          <p:nvPr/>
        </p:nvSpPr>
        <p:spPr>
          <a:xfrm>
            <a:off x="4595754" y="3429000"/>
            <a:ext cx="1523412" cy="1881444"/>
          </a:xfrm>
          <a:custGeom>
            <a:avLst/>
            <a:gdLst>
              <a:gd name="connsiteX0" fmla="*/ 1327450 w 5152199"/>
              <a:gd name="connsiteY0" fmla="*/ 4670917 h 6134693"/>
              <a:gd name="connsiteX1" fmla="*/ 1524096 w 5152199"/>
              <a:gd name="connsiteY1" fmla="*/ 4425110 h 6134693"/>
              <a:gd name="connsiteX2" fmla="*/ 1258625 w 5152199"/>
              <a:gd name="connsiteY2" fmla="*/ 4238297 h 6134693"/>
              <a:gd name="connsiteX3" fmla="*/ 1258625 w 5152199"/>
              <a:gd name="connsiteY3" fmla="*/ 4238297 h 6134693"/>
              <a:gd name="connsiteX4" fmla="*/ 609696 w 5152199"/>
              <a:gd name="connsiteY4" fmla="*/ 3845007 h 6134693"/>
              <a:gd name="connsiteX5" fmla="*/ 550702 w 5152199"/>
              <a:gd name="connsiteY5" fmla="*/ 3107588 h 6134693"/>
              <a:gd name="connsiteX6" fmla="*/ 550702 w 5152199"/>
              <a:gd name="connsiteY6" fmla="*/ 3107588 h 6134693"/>
              <a:gd name="connsiteX7" fmla="*/ 501541 w 5152199"/>
              <a:gd name="connsiteY7" fmla="*/ 2586478 h 6134693"/>
              <a:gd name="connsiteX8" fmla="*/ 127915 w 5152199"/>
              <a:gd name="connsiteY8" fmla="*/ 2497988 h 6134693"/>
              <a:gd name="connsiteX9" fmla="*/ 127915 w 5152199"/>
              <a:gd name="connsiteY9" fmla="*/ 2497988 h 6134693"/>
              <a:gd name="connsiteX10" fmla="*/ 344225 w 5152199"/>
              <a:gd name="connsiteY10" fmla="*/ 2075201 h 6134693"/>
              <a:gd name="connsiteX11" fmla="*/ 96 w 5152199"/>
              <a:gd name="connsiteY11" fmla="*/ 1583588 h 6134693"/>
              <a:gd name="connsiteX12" fmla="*/ 383554 w 5152199"/>
              <a:gd name="connsiteY12" fmla="*/ 1023149 h 6134693"/>
              <a:gd name="connsiteX13" fmla="*/ 383554 w 5152199"/>
              <a:gd name="connsiteY13" fmla="*/ 1023149 h 6134693"/>
              <a:gd name="connsiteX14" fmla="*/ 973489 w 5152199"/>
              <a:gd name="connsiteY14" fmla="*/ 806839 h 6134693"/>
              <a:gd name="connsiteX15" fmla="*/ 1199631 w 5152199"/>
              <a:gd name="connsiteY15" fmla="*/ 108749 h 6134693"/>
              <a:gd name="connsiteX16" fmla="*/ 1474934 w 5152199"/>
              <a:gd name="connsiteY16" fmla="*/ 20259 h 6134693"/>
              <a:gd name="connsiteX17" fmla="*/ 1661747 w 5152199"/>
              <a:gd name="connsiteY17" fmla="*/ 295562 h 6134693"/>
              <a:gd name="connsiteX18" fmla="*/ 2173025 w 5152199"/>
              <a:gd name="connsiteY18" fmla="*/ 138246 h 6134693"/>
              <a:gd name="connsiteX19" fmla="*/ 2625309 w 5152199"/>
              <a:gd name="connsiteY19" fmla="*/ 138246 h 6134693"/>
              <a:gd name="connsiteX20" fmla="*/ 3185747 w 5152199"/>
              <a:gd name="connsiteY20" fmla="*/ 59588 h 6134693"/>
              <a:gd name="connsiteX21" fmla="*/ 3991992 w 5152199"/>
              <a:gd name="connsiteY21" fmla="*/ 482375 h 6134693"/>
              <a:gd name="connsiteX22" fmla="*/ 3991992 w 5152199"/>
              <a:gd name="connsiteY22" fmla="*/ 482375 h 6134693"/>
              <a:gd name="connsiteX23" fmla="*/ 4218134 w 5152199"/>
              <a:gd name="connsiteY23" fmla="*/ 816671 h 6134693"/>
              <a:gd name="connsiteX24" fmla="*/ 4916225 w 5152199"/>
              <a:gd name="connsiteY24" fmla="*/ 1298452 h 6134693"/>
              <a:gd name="connsiteX25" fmla="*/ 5152199 w 5152199"/>
              <a:gd name="connsiteY25" fmla="*/ 1927717 h 6134693"/>
              <a:gd name="connsiteX26" fmla="*/ 4916225 w 5152199"/>
              <a:gd name="connsiteY26" fmla="*/ 2203020 h 6134693"/>
              <a:gd name="connsiteX27" fmla="*/ 4876896 w 5152199"/>
              <a:gd name="connsiteY27" fmla="*/ 2576646 h 6134693"/>
              <a:gd name="connsiteX28" fmla="*/ 5004715 w 5152199"/>
              <a:gd name="connsiteY28" fmla="*/ 3196078 h 6134693"/>
              <a:gd name="connsiteX29" fmla="*/ 4758909 w 5152199"/>
              <a:gd name="connsiteY29" fmla="*/ 3786013 h 6134693"/>
              <a:gd name="connsiteX30" fmla="*/ 4493438 w 5152199"/>
              <a:gd name="connsiteY30" fmla="*/ 3933497 h 6134693"/>
              <a:gd name="connsiteX31" fmla="*/ 4168973 w 5152199"/>
              <a:gd name="connsiteY31" fmla="*/ 4297291 h 6134693"/>
              <a:gd name="connsiteX32" fmla="*/ 4395115 w 5152199"/>
              <a:gd name="connsiteY32" fmla="*/ 4720078 h 6134693"/>
              <a:gd name="connsiteX33" fmla="*/ 4876896 w 5152199"/>
              <a:gd name="connsiteY33" fmla="*/ 4838065 h 6134693"/>
              <a:gd name="connsiteX34" fmla="*/ 5024379 w 5152199"/>
              <a:gd name="connsiteY34" fmla="*/ 5310013 h 6134693"/>
              <a:gd name="connsiteX35" fmla="*/ 4768741 w 5152199"/>
              <a:gd name="connsiteY35" fmla="*/ 5811459 h 6134693"/>
              <a:gd name="connsiteX36" fmla="*/ 3677360 w 5152199"/>
              <a:gd name="connsiteY36" fmla="*/ 6086762 h 6134693"/>
              <a:gd name="connsiteX37" fmla="*/ 3677360 w 5152199"/>
              <a:gd name="connsiteY37" fmla="*/ 6086762 h 6134693"/>
              <a:gd name="connsiteX38" fmla="*/ 3225076 w 5152199"/>
              <a:gd name="connsiteY38" fmla="*/ 5929446 h 6134693"/>
              <a:gd name="connsiteX39" fmla="*/ 3647863 w 5152199"/>
              <a:gd name="connsiteY39" fmla="*/ 5565652 h 6134693"/>
              <a:gd name="connsiteX40" fmla="*/ 3647863 w 5152199"/>
              <a:gd name="connsiteY40" fmla="*/ 5565652 h 6134693"/>
              <a:gd name="connsiteX41" fmla="*/ 3638031 w 5152199"/>
              <a:gd name="connsiteY41" fmla="*/ 4857730 h 6134693"/>
              <a:gd name="connsiteX42" fmla="*/ 3372560 w 5152199"/>
              <a:gd name="connsiteY42" fmla="*/ 4454607 h 6134693"/>
              <a:gd name="connsiteX43" fmla="*/ 2792457 w 5152199"/>
              <a:gd name="connsiteY43" fmla="*/ 4198968 h 6134693"/>
              <a:gd name="connsiteX44" fmla="*/ 2064870 w 5152199"/>
              <a:gd name="connsiteY44" fmla="*/ 4513601 h 6134693"/>
              <a:gd name="connsiteX45" fmla="*/ 1848560 w 5152199"/>
              <a:gd name="connsiteY45" fmla="*/ 5024878 h 6134693"/>
              <a:gd name="connsiteX46" fmla="*/ 1819063 w 5152199"/>
              <a:gd name="connsiteY46" fmla="*/ 5536155 h 6134693"/>
              <a:gd name="connsiteX47" fmla="*/ 2143528 w 5152199"/>
              <a:gd name="connsiteY47" fmla="*/ 5899949 h 6134693"/>
              <a:gd name="connsiteX48" fmla="*/ 1681412 w 5152199"/>
              <a:gd name="connsiteY48" fmla="*/ 6106426 h 6134693"/>
              <a:gd name="connsiteX49" fmla="*/ 1229128 w 5152199"/>
              <a:gd name="connsiteY49" fmla="*/ 6086762 h 6134693"/>
              <a:gd name="connsiteX50" fmla="*/ 875167 w 5152199"/>
              <a:gd name="connsiteY50" fmla="*/ 5683639 h 6134693"/>
              <a:gd name="connsiteX51" fmla="*/ 639192 w 5152199"/>
              <a:gd name="connsiteY51" fmla="*/ 5359175 h 6134693"/>
              <a:gd name="connsiteX52" fmla="*/ 1406109 w 5152199"/>
              <a:gd name="connsiteY52" fmla="*/ 4788904 h 6134693"/>
              <a:gd name="connsiteX53" fmla="*/ 1484767 w 5152199"/>
              <a:gd name="connsiteY53" fmla="*/ 4385781 h 6134693"/>
              <a:gd name="connsiteX54" fmla="*/ 1484767 w 5152199"/>
              <a:gd name="connsiteY54" fmla="*/ 4385781 h 6134693"/>
              <a:gd name="connsiteX55" fmla="*/ 1327450 w 5152199"/>
              <a:gd name="connsiteY55" fmla="*/ 4670917 h 613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52199" h="6134693">
                <a:moveTo>
                  <a:pt x="1327450" y="4670917"/>
                </a:moveTo>
                <a:cubicBezTo>
                  <a:pt x="1431508" y="4584065"/>
                  <a:pt x="1535567" y="4497213"/>
                  <a:pt x="1524096" y="4425110"/>
                </a:cubicBezTo>
                <a:cubicBezTo>
                  <a:pt x="1512625" y="4353007"/>
                  <a:pt x="1258625" y="4238297"/>
                  <a:pt x="1258625" y="4238297"/>
                </a:cubicBezTo>
                <a:lnTo>
                  <a:pt x="1258625" y="4238297"/>
                </a:lnTo>
                <a:cubicBezTo>
                  <a:pt x="1150470" y="4172749"/>
                  <a:pt x="727683" y="4033458"/>
                  <a:pt x="609696" y="3845007"/>
                </a:cubicBezTo>
                <a:cubicBezTo>
                  <a:pt x="491709" y="3656556"/>
                  <a:pt x="550702" y="3107588"/>
                  <a:pt x="550702" y="3107588"/>
                </a:cubicBezTo>
                <a:lnTo>
                  <a:pt x="550702" y="3107588"/>
                </a:lnTo>
                <a:cubicBezTo>
                  <a:pt x="542509" y="3020737"/>
                  <a:pt x="572005" y="2688078"/>
                  <a:pt x="501541" y="2586478"/>
                </a:cubicBezTo>
                <a:cubicBezTo>
                  <a:pt x="431077" y="2484878"/>
                  <a:pt x="127915" y="2497988"/>
                  <a:pt x="127915" y="2497988"/>
                </a:cubicBezTo>
                <a:lnTo>
                  <a:pt x="127915" y="2497988"/>
                </a:lnTo>
                <a:cubicBezTo>
                  <a:pt x="163967" y="2427524"/>
                  <a:pt x="365528" y="2227601"/>
                  <a:pt x="344225" y="2075201"/>
                </a:cubicBezTo>
                <a:cubicBezTo>
                  <a:pt x="322922" y="1922801"/>
                  <a:pt x="-6459" y="1758930"/>
                  <a:pt x="96" y="1583588"/>
                </a:cubicBezTo>
                <a:cubicBezTo>
                  <a:pt x="6651" y="1408246"/>
                  <a:pt x="383554" y="1023149"/>
                  <a:pt x="383554" y="1023149"/>
                </a:cubicBezTo>
                <a:lnTo>
                  <a:pt x="383554" y="1023149"/>
                </a:lnTo>
                <a:cubicBezTo>
                  <a:pt x="481876" y="987097"/>
                  <a:pt x="837476" y="959239"/>
                  <a:pt x="973489" y="806839"/>
                </a:cubicBezTo>
                <a:cubicBezTo>
                  <a:pt x="1109502" y="654439"/>
                  <a:pt x="1116057" y="239846"/>
                  <a:pt x="1199631" y="108749"/>
                </a:cubicBezTo>
                <a:cubicBezTo>
                  <a:pt x="1283205" y="-22348"/>
                  <a:pt x="1397915" y="-10877"/>
                  <a:pt x="1474934" y="20259"/>
                </a:cubicBezTo>
                <a:cubicBezTo>
                  <a:pt x="1551953" y="51395"/>
                  <a:pt x="1545399" y="275897"/>
                  <a:pt x="1661747" y="295562"/>
                </a:cubicBezTo>
                <a:cubicBezTo>
                  <a:pt x="1778096" y="315226"/>
                  <a:pt x="2012431" y="164465"/>
                  <a:pt x="2173025" y="138246"/>
                </a:cubicBezTo>
                <a:cubicBezTo>
                  <a:pt x="2333619" y="112027"/>
                  <a:pt x="2456522" y="151356"/>
                  <a:pt x="2625309" y="138246"/>
                </a:cubicBezTo>
                <a:cubicBezTo>
                  <a:pt x="2794096" y="125136"/>
                  <a:pt x="2957967" y="2233"/>
                  <a:pt x="3185747" y="59588"/>
                </a:cubicBezTo>
                <a:cubicBezTo>
                  <a:pt x="3413527" y="116943"/>
                  <a:pt x="3991992" y="482375"/>
                  <a:pt x="3991992" y="482375"/>
                </a:cubicBezTo>
                <a:lnTo>
                  <a:pt x="3991992" y="482375"/>
                </a:lnTo>
                <a:cubicBezTo>
                  <a:pt x="4029682" y="538091"/>
                  <a:pt x="4064095" y="680658"/>
                  <a:pt x="4218134" y="816671"/>
                </a:cubicBezTo>
                <a:cubicBezTo>
                  <a:pt x="4372173" y="952684"/>
                  <a:pt x="4760548" y="1113278"/>
                  <a:pt x="4916225" y="1298452"/>
                </a:cubicBezTo>
                <a:cubicBezTo>
                  <a:pt x="5071902" y="1483626"/>
                  <a:pt x="5152199" y="1776956"/>
                  <a:pt x="5152199" y="1927717"/>
                </a:cubicBezTo>
                <a:cubicBezTo>
                  <a:pt x="5152199" y="2078478"/>
                  <a:pt x="4962109" y="2094865"/>
                  <a:pt x="4916225" y="2203020"/>
                </a:cubicBezTo>
                <a:cubicBezTo>
                  <a:pt x="4870341" y="2311175"/>
                  <a:pt x="4862148" y="2411136"/>
                  <a:pt x="4876896" y="2576646"/>
                </a:cubicBezTo>
                <a:cubicBezTo>
                  <a:pt x="4891644" y="2742156"/>
                  <a:pt x="5024379" y="2994517"/>
                  <a:pt x="5004715" y="3196078"/>
                </a:cubicBezTo>
                <a:cubicBezTo>
                  <a:pt x="4985051" y="3397639"/>
                  <a:pt x="4844122" y="3663110"/>
                  <a:pt x="4758909" y="3786013"/>
                </a:cubicBezTo>
                <a:cubicBezTo>
                  <a:pt x="4673696" y="3908916"/>
                  <a:pt x="4591761" y="3848284"/>
                  <a:pt x="4493438" y="3933497"/>
                </a:cubicBezTo>
                <a:cubicBezTo>
                  <a:pt x="4395115" y="4018710"/>
                  <a:pt x="4185360" y="4166194"/>
                  <a:pt x="4168973" y="4297291"/>
                </a:cubicBezTo>
                <a:cubicBezTo>
                  <a:pt x="4152586" y="4428388"/>
                  <a:pt x="4277128" y="4629949"/>
                  <a:pt x="4395115" y="4720078"/>
                </a:cubicBezTo>
                <a:cubicBezTo>
                  <a:pt x="4513102" y="4810207"/>
                  <a:pt x="4772019" y="4739743"/>
                  <a:pt x="4876896" y="4838065"/>
                </a:cubicBezTo>
                <a:cubicBezTo>
                  <a:pt x="4981773" y="4936387"/>
                  <a:pt x="5042405" y="5147781"/>
                  <a:pt x="5024379" y="5310013"/>
                </a:cubicBezTo>
                <a:cubicBezTo>
                  <a:pt x="5006353" y="5472245"/>
                  <a:pt x="4993244" y="5682001"/>
                  <a:pt x="4768741" y="5811459"/>
                </a:cubicBezTo>
                <a:cubicBezTo>
                  <a:pt x="4544238" y="5940917"/>
                  <a:pt x="3677360" y="6086762"/>
                  <a:pt x="3677360" y="6086762"/>
                </a:cubicBezTo>
                <a:lnTo>
                  <a:pt x="3677360" y="6086762"/>
                </a:lnTo>
                <a:cubicBezTo>
                  <a:pt x="3601979" y="6060543"/>
                  <a:pt x="3229992" y="6016298"/>
                  <a:pt x="3225076" y="5929446"/>
                </a:cubicBezTo>
                <a:cubicBezTo>
                  <a:pt x="3220160" y="5842594"/>
                  <a:pt x="3647863" y="5565652"/>
                  <a:pt x="3647863" y="5565652"/>
                </a:cubicBezTo>
                <a:lnTo>
                  <a:pt x="3647863" y="5565652"/>
                </a:lnTo>
                <a:cubicBezTo>
                  <a:pt x="3646224" y="5447665"/>
                  <a:pt x="3683915" y="5042904"/>
                  <a:pt x="3638031" y="4857730"/>
                </a:cubicBezTo>
                <a:cubicBezTo>
                  <a:pt x="3592147" y="4672556"/>
                  <a:pt x="3513489" y="4564401"/>
                  <a:pt x="3372560" y="4454607"/>
                </a:cubicBezTo>
                <a:cubicBezTo>
                  <a:pt x="3231631" y="4344813"/>
                  <a:pt x="3010405" y="4189136"/>
                  <a:pt x="2792457" y="4198968"/>
                </a:cubicBezTo>
                <a:cubicBezTo>
                  <a:pt x="2574509" y="4208800"/>
                  <a:pt x="2222186" y="4375949"/>
                  <a:pt x="2064870" y="4513601"/>
                </a:cubicBezTo>
                <a:cubicBezTo>
                  <a:pt x="1907554" y="4651253"/>
                  <a:pt x="1889528" y="4854452"/>
                  <a:pt x="1848560" y="5024878"/>
                </a:cubicBezTo>
                <a:cubicBezTo>
                  <a:pt x="1807592" y="5195304"/>
                  <a:pt x="1769902" y="5390310"/>
                  <a:pt x="1819063" y="5536155"/>
                </a:cubicBezTo>
                <a:cubicBezTo>
                  <a:pt x="1868224" y="5682000"/>
                  <a:pt x="2166470" y="5804904"/>
                  <a:pt x="2143528" y="5899949"/>
                </a:cubicBezTo>
                <a:cubicBezTo>
                  <a:pt x="2120586" y="5994994"/>
                  <a:pt x="1833812" y="6075291"/>
                  <a:pt x="1681412" y="6106426"/>
                </a:cubicBezTo>
                <a:cubicBezTo>
                  <a:pt x="1529012" y="6137561"/>
                  <a:pt x="1363502" y="6157226"/>
                  <a:pt x="1229128" y="6086762"/>
                </a:cubicBezTo>
                <a:cubicBezTo>
                  <a:pt x="1094754" y="6016298"/>
                  <a:pt x="973490" y="5804903"/>
                  <a:pt x="875167" y="5683639"/>
                </a:cubicBezTo>
                <a:cubicBezTo>
                  <a:pt x="776844" y="5562375"/>
                  <a:pt x="550702" y="5508297"/>
                  <a:pt x="639192" y="5359175"/>
                </a:cubicBezTo>
                <a:cubicBezTo>
                  <a:pt x="727682" y="5210053"/>
                  <a:pt x="1265180" y="4951136"/>
                  <a:pt x="1406109" y="4788904"/>
                </a:cubicBezTo>
                <a:cubicBezTo>
                  <a:pt x="1547038" y="4626672"/>
                  <a:pt x="1484767" y="4385781"/>
                  <a:pt x="1484767" y="4385781"/>
                </a:cubicBezTo>
                <a:lnTo>
                  <a:pt x="1484767" y="4385781"/>
                </a:lnTo>
                <a:lnTo>
                  <a:pt x="1327450" y="467091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5133394" y="4735024"/>
            <a:ext cx="556851" cy="53652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3279" h="1790716">
                <a:moveTo>
                  <a:pt x="566272" y="1747691"/>
                </a:moveTo>
                <a:cubicBezTo>
                  <a:pt x="397485" y="1688697"/>
                  <a:pt x="168065" y="1518271"/>
                  <a:pt x="74659" y="1393729"/>
                </a:cubicBezTo>
                <a:cubicBezTo>
                  <a:pt x="-18747" y="1269187"/>
                  <a:pt x="-721" y="1138090"/>
                  <a:pt x="5834" y="1000439"/>
                </a:cubicBezTo>
                <a:cubicBezTo>
                  <a:pt x="12389" y="862787"/>
                  <a:pt x="33691" y="707110"/>
                  <a:pt x="113988" y="567820"/>
                </a:cubicBezTo>
                <a:cubicBezTo>
                  <a:pt x="194285" y="428530"/>
                  <a:pt x="379459" y="248271"/>
                  <a:pt x="487614" y="164697"/>
                </a:cubicBezTo>
                <a:cubicBezTo>
                  <a:pt x="595769" y="81123"/>
                  <a:pt x="651485" y="89317"/>
                  <a:pt x="762917" y="66375"/>
                </a:cubicBezTo>
                <a:cubicBezTo>
                  <a:pt x="874349" y="43433"/>
                  <a:pt x="972673" y="-43418"/>
                  <a:pt x="1156208" y="27046"/>
                </a:cubicBezTo>
                <a:cubicBezTo>
                  <a:pt x="1339743" y="97510"/>
                  <a:pt x="1774001" y="254827"/>
                  <a:pt x="1864130" y="489162"/>
                </a:cubicBezTo>
                <a:cubicBezTo>
                  <a:pt x="1954259" y="723497"/>
                  <a:pt x="1696982" y="1433058"/>
                  <a:pt x="1696982" y="1433058"/>
                </a:cubicBezTo>
                <a:lnTo>
                  <a:pt x="1696982" y="1433058"/>
                </a:lnTo>
                <a:cubicBezTo>
                  <a:pt x="1595382" y="1485497"/>
                  <a:pt x="1280750" y="1691975"/>
                  <a:pt x="1087382" y="1747691"/>
                </a:cubicBezTo>
                <a:cubicBezTo>
                  <a:pt x="894014" y="1803407"/>
                  <a:pt x="735059" y="1806685"/>
                  <a:pt x="566272" y="17476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9" name="ушки">
            <a:extLst>
              <a:ext uri="{FF2B5EF4-FFF2-40B4-BE49-F238E27FC236}">
                <a16:creationId xmlns:a16="http://schemas.microsoft.com/office/drawing/2014/main" id="{DB8D7CFF-FFF7-4EB6-8DF5-1204D513A8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2" y="-237088"/>
            <a:ext cx="1773626" cy="177362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1" name="ушки 1">
            <a:extLst>
              <a:ext uri="{FF2B5EF4-FFF2-40B4-BE49-F238E27FC236}">
                <a16:creationId xmlns:a16="http://schemas.microsoft.com/office/drawing/2014/main" id="{C8F560D6-F088-41F6-B9DB-B48F945CD9D5}"/>
              </a:ext>
            </a:extLst>
          </p:cNvPr>
          <p:cNvSpPr/>
          <p:nvPr/>
        </p:nvSpPr>
        <p:spPr>
          <a:xfrm>
            <a:off x="1852938" y="97869"/>
            <a:ext cx="556607" cy="1036659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2626273" y="207414"/>
            <a:ext cx="679623" cy="946347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7" name="Кошка">
            <a:extLst>
              <a:ext uri="{FF2B5EF4-FFF2-40B4-BE49-F238E27FC236}">
                <a16:creationId xmlns:a16="http://schemas.microsoft.com/office/drawing/2014/main" id="{A2BDF62A-B44F-4DC6-9A88-A7C6277ED9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04" y="549165"/>
            <a:ext cx="2076480" cy="2076480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745706" y="733305"/>
            <a:ext cx="1316509" cy="1686309"/>
          </a:xfrm>
          <a:custGeom>
            <a:avLst/>
            <a:gdLst>
              <a:gd name="connsiteX0" fmla="*/ 436806 w 3018506"/>
              <a:gd name="connsiteY0" fmla="*/ 3761811 h 4110079"/>
              <a:gd name="connsiteX1" fmla="*/ 535128 w 3018506"/>
              <a:gd name="connsiteY1" fmla="*/ 3496340 h 4110079"/>
              <a:gd name="connsiteX2" fmla="*/ 397477 w 3018506"/>
              <a:gd name="connsiteY2" fmla="*/ 3083386 h 4110079"/>
              <a:gd name="connsiteX3" fmla="*/ 102509 w 3018506"/>
              <a:gd name="connsiteY3" fmla="*/ 2621270 h 4110079"/>
              <a:gd name="connsiteX4" fmla="*/ 4186 w 3018506"/>
              <a:gd name="connsiteY4" fmla="*/ 2041166 h 4110079"/>
              <a:gd name="connsiteX5" fmla="*/ 220496 w 3018506"/>
              <a:gd name="connsiteY5" fmla="*/ 1520057 h 4110079"/>
              <a:gd name="connsiteX6" fmla="*/ 377812 w 3018506"/>
              <a:gd name="connsiteY6" fmla="*/ 1411902 h 4110079"/>
              <a:gd name="connsiteX7" fmla="*/ 299154 w 3018506"/>
              <a:gd name="connsiteY7" fmla="*/ 1097270 h 4110079"/>
              <a:gd name="connsiteX8" fmla="*/ 436806 w 3018506"/>
              <a:gd name="connsiteY8" fmla="*/ 654818 h 4110079"/>
              <a:gd name="connsiteX9" fmla="*/ 584290 w 3018506"/>
              <a:gd name="connsiteY9" fmla="*/ 5889 h 4110079"/>
              <a:gd name="connsiteX10" fmla="*/ 1085735 w 3018506"/>
              <a:gd name="connsiteY10" fmla="*/ 340186 h 4110079"/>
              <a:gd name="connsiteX11" fmla="*/ 1528186 w 3018506"/>
              <a:gd name="connsiteY11" fmla="*/ 448340 h 4110079"/>
              <a:gd name="connsiteX12" fmla="*/ 2049296 w 3018506"/>
              <a:gd name="connsiteY12" fmla="*/ 133708 h 4110079"/>
              <a:gd name="connsiteX13" fmla="*/ 2206612 w 3018506"/>
              <a:gd name="connsiteY13" fmla="*/ 556495 h 4110079"/>
              <a:gd name="connsiteX14" fmla="*/ 2334431 w 3018506"/>
              <a:gd name="connsiteY14" fmla="*/ 910457 h 4110079"/>
              <a:gd name="connsiteX15" fmla="*/ 2265606 w 3018506"/>
              <a:gd name="connsiteY15" fmla="*/ 1352908 h 4110079"/>
              <a:gd name="connsiteX16" fmla="*/ 2363928 w 3018506"/>
              <a:gd name="connsiteY16" fmla="*/ 1893682 h 4110079"/>
              <a:gd name="connsiteX17" fmla="*/ 2629399 w 3018506"/>
              <a:gd name="connsiteY17" fmla="*/ 2424624 h 4110079"/>
              <a:gd name="connsiteX18" fmla="*/ 2501580 w 3018506"/>
              <a:gd name="connsiteY18" fmla="*/ 2729424 h 4110079"/>
              <a:gd name="connsiteX19" fmla="*/ 2963696 w 3018506"/>
              <a:gd name="connsiteY19" fmla="*/ 2788418 h 4110079"/>
              <a:gd name="connsiteX20" fmla="*/ 2944031 w 3018506"/>
              <a:gd name="connsiteY20" fmla="*/ 3506173 h 4110079"/>
              <a:gd name="connsiteX21" fmla="*/ 2373761 w 3018506"/>
              <a:gd name="connsiteY21" fmla="*/ 3781476 h 4110079"/>
              <a:gd name="connsiteX22" fmla="*/ 1783825 w 3018506"/>
              <a:gd name="connsiteY22" fmla="*/ 3850302 h 4110079"/>
              <a:gd name="connsiteX23" fmla="*/ 1783825 w 3018506"/>
              <a:gd name="connsiteY23" fmla="*/ 3850302 h 4110079"/>
              <a:gd name="connsiteX24" fmla="*/ 1783825 w 3018506"/>
              <a:gd name="connsiteY24" fmla="*/ 3850302 h 4110079"/>
              <a:gd name="connsiteX25" fmla="*/ 1528186 w 3018506"/>
              <a:gd name="connsiteY25" fmla="*/ 4105940 h 4110079"/>
              <a:gd name="connsiteX26" fmla="*/ 417141 w 3018506"/>
              <a:gd name="connsiteY26" fmla="*/ 3987953 h 4110079"/>
              <a:gd name="connsiteX27" fmla="*/ 436806 w 3018506"/>
              <a:gd name="connsiteY27" fmla="*/ 3761811 h 41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18506" h="4110079">
                <a:moveTo>
                  <a:pt x="436806" y="3761811"/>
                </a:moveTo>
                <a:cubicBezTo>
                  <a:pt x="456471" y="3679875"/>
                  <a:pt x="541683" y="3609411"/>
                  <a:pt x="535128" y="3496340"/>
                </a:cubicBezTo>
                <a:cubicBezTo>
                  <a:pt x="528573" y="3383269"/>
                  <a:pt x="469580" y="3229231"/>
                  <a:pt x="397477" y="3083386"/>
                </a:cubicBezTo>
                <a:cubicBezTo>
                  <a:pt x="325374" y="2937541"/>
                  <a:pt x="168057" y="2794973"/>
                  <a:pt x="102509" y="2621270"/>
                </a:cubicBezTo>
                <a:cubicBezTo>
                  <a:pt x="36961" y="2447567"/>
                  <a:pt x="-15479" y="2224701"/>
                  <a:pt x="4186" y="2041166"/>
                </a:cubicBezTo>
                <a:cubicBezTo>
                  <a:pt x="23850" y="1857630"/>
                  <a:pt x="158225" y="1624934"/>
                  <a:pt x="220496" y="1520057"/>
                </a:cubicBezTo>
                <a:cubicBezTo>
                  <a:pt x="282767" y="1415180"/>
                  <a:pt x="364702" y="1482366"/>
                  <a:pt x="377812" y="1411902"/>
                </a:cubicBezTo>
                <a:cubicBezTo>
                  <a:pt x="390922" y="1341438"/>
                  <a:pt x="289322" y="1223451"/>
                  <a:pt x="299154" y="1097270"/>
                </a:cubicBezTo>
                <a:cubicBezTo>
                  <a:pt x="308986" y="971089"/>
                  <a:pt x="389283" y="836715"/>
                  <a:pt x="436806" y="654818"/>
                </a:cubicBezTo>
                <a:cubicBezTo>
                  <a:pt x="484329" y="472921"/>
                  <a:pt x="476135" y="58328"/>
                  <a:pt x="584290" y="5889"/>
                </a:cubicBezTo>
                <a:cubicBezTo>
                  <a:pt x="692445" y="-46550"/>
                  <a:pt x="928419" y="266444"/>
                  <a:pt x="1085735" y="340186"/>
                </a:cubicBezTo>
                <a:cubicBezTo>
                  <a:pt x="1243051" y="413928"/>
                  <a:pt x="1367593" y="482753"/>
                  <a:pt x="1528186" y="448340"/>
                </a:cubicBezTo>
                <a:cubicBezTo>
                  <a:pt x="1688780" y="413927"/>
                  <a:pt x="1936225" y="115682"/>
                  <a:pt x="2049296" y="133708"/>
                </a:cubicBezTo>
                <a:cubicBezTo>
                  <a:pt x="2162367" y="151734"/>
                  <a:pt x="2159090" y="427037"/>
                  <a:pt x="2206612" y="556495"/>
                </a:cubicBezTo>
                <a:cubicBezTo>
                  <a:pt x="2254134" y="685953"/>
                  <a:pt x="2324599" y="777722"/>
                  <a:pt x="2334431" y="910457"/>
                </a:cubicBezTo>
                <a:cubicBezTo>
                  <a:pt x="2344263" y="1043192"/>
                  <a:pt x="2260690" y="1189037"/>
                  <a:pt x="2265606" y="1352908"/>
                </a:cubicBezTo>
                <a:cubicBezTo>
                  <a:pt x="2270522" y="1516779"/>
                  <a:pt x="2303296" y="1715063"/>
                  <a:pt x="2363928" y="1893682"/>
                </a:cubicBezTo>
                <a:cubicBezTo>
                  <a:pt x="2424560" y="2072301"/>
                  <a:pt x="2606457" y="2285334"/>
                  <a:pt x="2629399" y="2424624"/>
                </a:cubicBezTo>
                <a:cubicBezTo>
                  <a:pt x="2652341" y="2563914"/>
                  <a:pt x="2445864" y="2668792"/>
                  <a:pt x="2501580" y="2729424"/>
                </a:cubicBezTo>
                <a:cubicBezTo>
                  <a:pt x="2557296" y="2790056"/>
                  <a:pt x="2889954" y="2658960"/>
                  <a:pt x="2963696" y="2788418"/>
                </a:cubicBezTo>
                <a:cubicBezTo>
                  <a:pt x="3037438" y="2917876"/>
                  <a:pt x="3042354" y="3340663"/>
                  <a:pt x="2944031" y="3506173"/>
                </a:cubicBezTo>
                <a:cubicBezTo>
                  <a:pt x="2845709" y="3671683"/>
                  <a:pt x="2567129" y="3724121"/>
                  <a:pt x="2373761" y="3781476"/>
                </a:cubicBezTo>
                <a:cubicBezTo>
                  <a:pt x="2180393" y="3838831"/>
                  <a:pt x="1783825" y="3850302"/>
                  <a:pt x="1783825" y="3850302"/>
                </a:cubicBezTo>
                <a:lnTo>
                  <a:pt x="1783825" y="3850302"/>
                </a:lnTo>
                <a:lnTo>
                  <a:pt x="1783825" y="3850302"/>
                </a:lnTo>
                <a:cubicBezTo>
                  <a:pt x="1741219" y="3892908"/>
                  <a:pt x="1755967" y="4082998"/>
                  <a:pt x="1528186" y="4105940"/>
                </a:cubicBezTo>
                <a:cubicBezTo>
                  <a:pt x="1300405" y="4128882"/>
                  <a:pt x="602315" y="4051863"/>
                  <a:pt x="417141" y="3987953"/>
                </a:cubicBezTo>
                <a:cubicBezTo>
                  <a:pt x="231967" y="3924043"/>
                  <a:pt x="417141" y="3843747"/>
                  <a:pt x="436806" y="37618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67808" y="1562264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Лягушка-квакушка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95221" y="1541975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Малышка с пышкой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154985" y="1551189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Мешок с пшеном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35142" y="153546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Мышки шалунишки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49272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Ушки на макушке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7" y="2180601"/>
            <a:ext cx="4042541" cy="397739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744" y="3223397"/>
            <a:ext cx="27622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4" grpId="0" animBg="1"/>
      <p:bldP spid="35" grpId="0" animBg="1"/>
      <p:bldP spid="41" grpId="0" animBg="1"/>
      <p:bldP spid="42" grpId="0" animBg="1"/>
      <p:bldP spid="51" grpId="0" animBg="1"/>
      <p:bldP spid="52" grpId="0" animBg="1"/>
      <p:bldP spid="45" grpId="0" animBg="1"/>
      <p:bldP spid="46" grpId="0" animBg="1"/>
      <p:bldP spid="10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9</cp:revision>
  <dcterms:created xsi:type="dcterms:W3CDTF">2024-08-14T09:21:58Z</dcterms:created>
  <dcterms:modified xsi:type="dcterms:W3CDTF">2024-08-17T07:47:24Z</dcterms:modified>
</cp:coreProperties>
</file>