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083"/>
    <a:srgbClr val="83B1EF"/>
    <a:srgbClr val="6BA2ED"/>
    <a:srgbClr val="3A8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1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033282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7223260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5033282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7223260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>
            <a:off x="9413238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407607" y="491770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6071180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 33"/>
          <p:cNvSpPr/>
          <p:nvPr/>
        </p:nvSpPr>
        <p:spPr>
          <a:xfrm>
            <a:off x="8261158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63" y="2908389"/>
            <a:ext cx="1309136" cy="130913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342" y="2878163"/>
            <a:ext cx="1371301" cy="1367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88" y="2763046"/>
            <a:ext cx="1599822" cy="15998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исунок, иллюстрация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56" y="4845689"/>
            <a:ext cx="1617376" cy="16173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ибок, гриб, мультфильм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370" y="4926788"/>
            <a:ext cx="1448391" cy="144839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искусство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00" y="565925"/>
            <a:ext cx="1630462" cy="1630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93" y="127308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52" y="626549"/>
            <a:ext cx="1593079" cy="159307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55" y="476912"/>
            <a:ext cx="1808487" cy="1808487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13" y="2699030"/>
            <a:ext cx="3305175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b1ef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f083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380BF9-5FD8-4AD2-8C7C-E371B755B10A}"/>
</file>

<file path=customXml/itemProps2.xml><?xml version="1.0" encoding="utf-8"?>
<ds:datastoreItem xmlns:ds="http://schemas.openxmlformats.org/officeDocument/2006/customXml" ds:itemID="{8F182ACC-218C-43A4-97D1-F24852FFE0F4}"/>
</file>

<file path=customXml/itemProps3.xml><?xml version="1.0" encoding="utf-8"?>
<ds:datastoreItem xmlns:ds="http://schemas.openxmlformats.org/officeDocument/2006/customXml" ds:itemID="{D9732492-163C-467A-A9CA-F177D963DB0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yanag</cp:lastModifiedBy>
  <cp:revision>7</cp:revision>
  <dcterms:created xsi:type="dcterms:W3CDTF">2025-01-16T20:07:00Z</dcterms:created>
  <dcterms:modified xsi:type="dcterms:W3CDTF">2025-02-19T13:29:49Z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1978EB5EEB424E11A5AAB32F4AD5E9FF_12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