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51E6-69C7-4E39-8AC5-79728A91513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2FE80-C557-4D1E-A108-D5CC1BDCE0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5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B8AC9-4FBD-4912-A4EE-187E1D0C91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599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4EDE9-6BFA-4F90-B45F-60059D64F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ADAB97-5B45-4092-BC25-10DBF3E26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F8817-2C9C-4AAD-BB4A-03B8BB11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D55F8-0CC3-4F40-9DF7-A42D865A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F79D7-78C4-43AD-B086-2CB2D810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9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CBEE-157E-4BEF-B460-90836738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91FD2-D1E1-4EBA-8007-955E14FC2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BEBC4-9D58-490D-8B4C-9E2F72C2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F75FA-42BD-469A-B2F0-839C7CDF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04BB0-5E77-4AFC-AB98-16107F60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8D5641-C85D-48D2-9194-52CF74215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B6AAE4-6A6A-42CA-9EF6-1A76654E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A35C2-D022-4526-94A5-BAA9AD50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F0DEDB-4E9B-4E9F-808A-5196E814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35942-161C-439F-BFAB-E77D2E1D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8E00E-6B22-47E7-9319-0B3021B2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13B5B2-28AB-4779-B969-6ECF3B7E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666BF-B314-486F-8D2D-896F364D5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026F8-D54F-4322-AD0E-48C6348F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88B12-EEF9-447C-A472-98FA057E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9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8C2B5-0574-44CA-B16A-1E4E722F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B6A83-CCB2-4311-9603-BD57457C9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59BCC-3062-430A-8BDC-534D007B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B69E6-678D-430F-B86A-12A79A96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C97163-1294-463B-BF77-ECA23569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4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E01D-7F62-41C7-A29F-3F2CE8E3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1AD8-FA9B-4D0C-8B4A-5A5B89A3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CD381-C3DB-4AEC-80DA-22C1EBF2F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7EE949-6DC1-49A9-B054-4F6D4C75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3F3D6F-4F3C-4D01-B3CA-FC4D7EFB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32BF37-88F6-41C5-AB4E-55574EF3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6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91A62-AD39-4316-ABA5-56320D2D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B5393B-16AF-4D67-8A2E-5551A3FC9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7AC650-2593-45C9-BCFD-B47DA696E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EC3F88-85AC-401E-973B-585082581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04449B-895F-4160-BC25-AABB304B4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AAE691-A040-4B0B-8E68-DB2A6821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851CCD-9674-41D8-823B-BC9CF52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0F33-F08D-410D-95E7-B9D7451C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F2444-9C9D-431A-9240-79962DA7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07CABD-63D1-48A2-A979-31192656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E8BCDA-D5E1-424D-B5BD-79125E49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9C72F2-6C88-47B0-B456-8B4AE0C2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3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21F6BF-E5BA-4A79-B8DF-4792E063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A15DC8-678C-449F-9413-97431B37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6CD3DD-0377-42C0-8B2C-7DF37D3BB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ED98E-740C-4D6A-93C5-D4099E9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E7272-9F5F-4DF4-9ED3-2067AAB9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3CDA8-C23A-4CF8-8C95-69A72B7D0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FA6B8-E57F-4DD4-9221-7054B13D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972FB-7B21-4C4B-836E-2BFD0924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087DD-C906-404D-BFF6-3C3B6C34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8BFDC-F987-484F-BD6D-A8C4032C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192AE5-590A-4968-A5D3-99552EFF2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5D3DF-9CE8-4FD1-948D-17E4C40E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769166-335E-4CF8-B7FA-F0989FC6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C535CE-A574-4D38-85C8-3837E3BC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674805-91A1-4E00-8F37-B3EF9FD5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8804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1CD1B-30A7-479F-A771-A9837F8C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7DAE62-A267-4F6D-93A2-410B1A139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E44EF-ED45-4B97-8E3C-4B77559E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B3D9-02F7-4531-96D1-C1271AC91182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465AB-908B-4141-9022-1889A69E6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88704-8FE0-4E51-A529-8AE98460F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2DF1-1208-492F-9C71-4114E6395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90F9F590-5194-406C-A4A3-30935CEAB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FEA6A00D-2218-4B5D-8254-7E4074954B1F}"/>
              </a:ext>
            </a:extLst>
          </p:cNvPr>
          <p:cNvSpPr/>
          <p:nvPr/>
        </p:nvSpPr>
        <p:spPr>
          <a:xfrm>
            <a:off x="436222" y="548747"/>
            <a:ext cx="6848846" cy="541593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17194C-32D2-4388-9AC6-8F725A11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36222" y="548748"/>
            <a:ext cx="1784412" cy="1549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50099-E667-48DE-BA26-C18539B2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74616" y="1323592"/>
            <a:ext cx="1784412" cy="1549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36F448-B1BE-4667-8DBB-C3EA99681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01908" y="2077542"/>
            <a:ext cx="1784412" cy="15497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AE1DC-F73C-4C6E-8B0F-4F27D1498E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20078" y="2864554"/>
            <a:ext cx="1784412" cy="1549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77BCA3-B88E-4496-A212-31D54D764C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13010" y="2087388"/>
            <a:ext cx="1784412" cy="15497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6A313-B300-4428-B4D9-84105F556B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47213" y="564409"/>
            <a:ext cx="1784412" cy="15497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05CEFC-7366-4462-9E14-12889C0AB6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2965276" y="3622143"/>
            <a:ext cx="1784412" cy="15497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2D28E1-7309-4B0B-9A2A-0D10333CEE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197112" y="2902396"/>
            <a:ext cx="1784412" cy="15497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AA18DE-6B9C-4A45-B378-631425B8A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358271" y="3618049"/>
            <a:ext cx="1784412" cy="15497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81479B-9CF7-478A-A285-F3F9F07F18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1655530" y="4341223"/>
            <a:ext cx="1784412" cy="15497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E3BCBB-BE83-41F3-BAA9-B96BC8C926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88761" y="4401593"/>
            <a:ext cx="1784412" cy="15497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AC101A4-3D09-46EA-BB12-CE5AA7B881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4209717" y="1351336"/>
            <a:ext cx="1784412" cy="1549799"/>
          </a:xfrm>
          <a:prstGeom prst="rect">
            <a:avLst/>
          </a:prstGeom>
        </p:spPr>
      </p:pic>
      <p:pic>
        <p:nvPicPr>
          <p:cNvPr id="24" name="Объект 4">
            <a:extLst>
              <a:ext uri="{FF2B5EF4-FFF2-40B4-BE49-F238E27FC236}">
                <a16:creationId xmlns:a16="http://schemas.microsoft.com/office/drawing/2014/main" id="{77FEA6FC-DAC0-48BB-998E-0385E3ADCC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r="46219"/>
          <a:stretch/>
        </p:blipFill>
        <p:spPr>
          <a:xfrm>
            <a:off x="10401853" y="4122390"/>
            <a:ext cx="1653731" cy="255196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1DEF18-1C45-4761-B982-2DD1859C95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00656" y="2124074"/>
            <a:ext cx="1784412" cy="15497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C762561-46A9-40DD-ABC7-B70BC28F7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4485" y="587144"/>
            <a:ext cx="1784412" cy="154979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D2EB75-F310-48BD-A31D-6F377124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4919" r="8946" b="6148"/>
          <a:stretch/>
        </p:blipFill>
        <p:spPr>
          <a:xfrm>
            <a:off x="5527717" y="3589312"/>
            <a:ext cx="1784412" cy="15497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9D5CF5-C3AE-41DA-AED6-86D7A15B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8389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E4785E7-7457-451B-B20D-F1B67EECABBC}"/>
              </a:ext>
            </a:extLst>
          </p:cNvPr>
          <p:cNvSpPr txBox="1"/>
          <p:nvPr/>
        </p:nvSpPr>
        <p:spPr>
          <a:xfrm>
            <a:off x="581315" y="1112314"/>
            <a:ext cx="145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16865-68D2-4129-8379-C6A3643BF8CC}"/>
              </a:ext>
            </a:extLst>
          </p:cNvPr>
          <p:cNvSpPr txBox="1"/>
          <p:nvPr/>
        </p:nvSpPr>
        <p:spPr>
          <a:xfrm>
            <a:off x="590378" y="2602110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21F021-0CEE-4885-903D-85D315CDC45A}"/>
              </a:ext>
            </a:extLst>
          </p:cNvPr>
          <p:cNvSpPr txBox="1"/>
          <p:nvPr/>
        </p:nvSpPr>
        <p:spPr>
          <a:xfrm>
            <a:off x="1936903" y="1842887"/>
            <a:ext cx="124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ЖУ-ЖУ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137943-785C-4EB2-AE3A-41DC49809091}"/>
              </a:ext>
            </a:extLst>
          </p:cNvPr>
          <p:cNvSpPr txBox="1"/>
          <p:nvPr/>
        </p:nvSpPr>
        <p:spPr>
          <a:xfrm>
            <a:off x="3149511" y="1128099"/>
            <a:ext cx="137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1F6002-7433-42DD-B59E-C25EA4A4B572}"/>
              </a:ext>
            </a:extLst>
          </p:cNvPr>
          <p:cNvSpPr txBox="1"/>
          <p:nvPr/>
        </p:nvSpPr>
        <p:spPr>
          <a:xfrm>
            <a:off x="1830100" y="3409295"/>
            <a:ext cx="143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5EFC2A-5D50-4304-A17A-0AA8DC0BE947}"/>
              </a:ext>
            </a:extLst>
          </p:cNvPr>
          <p:cNvSpPr txBox="1"/>
          <p:nvPr/>
        </p:nvSpPr>
        <p:spPr>
          <a:xfrm>
            <a:off x="3075976" y="2618325"/>
            <a:ext cx="1416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0183B2-A997-4365-B172-585B809732DF}"/>
              </a:ext>
            </a:extLst>
          </p:cNvPr>
          <p:cNvSpPr txBox="1"/>
          <p:nvPr/>
        </p:nvSpPr>
        <p:spPr>
          <a:xfrm>
            <a:off x="4420182" y="1894945"/>
            <a:ext cx="139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ЖИ - ЖИ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A6215-1177-42B9-99CB-9B20E9DB5D37}"/>
              </a:ext>
            </a:extLst>
          </p:cNvPr>
          <p:cNvSpPr txBox="1"/>
          <p:nvPr/>
        </p:nvSpPr>
        <p:spPr>
          <a:xfrm>
            <a:off x="552004" y="4168180"/>
            <a:ext cx="14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- 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E28A26-330E-48FA-9894-50D625A868E6}"/>
              </a:ext>
            </a:extLst>
          </p:cNvPr>
          <p:cNvSpPr txBox="1"/>
          <p:nvPr/>
        </p:nvSpPr>
        <p:spPr>
          <a:xfrm>
            <a:off x="1850658" y="4878676"/>
            <a:ext cx="145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- ЖА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450873-53F9-41C1-B24E-A1E48A0F0168}"/>
              </a:ext>
            </a:extLst>
          </p:cNvPr>
          <p:cNvSpPr txBox="1"/>
          <p:nvPr/>
        </p:nvSpPr>
        <p:spPr>
          <a:xfrm>
            <a:off x="4461977" y="4960329"/>
            <a:ext cx="148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BC0DCD-71BC-44AA-8851-2350C84F9A3D}"/>
              </a:ext>
            </a:extLst>
          </p:cNvPr>
          <p:cNvSpPr txBox="1"/>
          <p:nvPr/>
        </p:nvSpPr>
        <p:spPr>
          <a:xfrm>
            <a:off x="5744070" y="4131971"/>
            <a:ext cx="134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ЖО - ЖО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9E1349-73A3-4E1C-88C7-CF67B6ADCB49}"/>
              </a:ext>
            </a:extLst>
          </p:cNvPr>
          <p:cNvSpPr txBox="1"/>
          <p:nvPr/>
        </p:nvSpPr>
        <p:spPr>
          <a:xfrm>
            <a:off x="5646436" y="2665162"/>
            <a:ext cx="148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F9E98C-3A80-49B8-9934-893479D87634}"/>
              </a:ext>
            </a:extLst>
          </p:cNvPr>
          <p:cNvSpPr txBox="1"/>
          <p:nvPr/>
        </p:nvSpPr>
        <p:spPr>
          <a:xfrm>
            <a:off x="3153894" y="4166209"/>
            <a:ext cx="138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ЖУ - ЖУ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7708DD-1EDF-4C1F-90BA-4BAD37688561}"/>
              </a:ext>
            </a:extLst>
          </p:cNvPr>
          <p:cNvSpPr txBox="1"/>
          <p:nvPr/>
        </p:nvSpPr>
        <p:spPr>
          <a:xfrm>
            <a:off x="4486546" y="3429987"/>
            <a:ext cx="121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ЖЕ </a:t>
            </a:r>
            <a:r>
              <a:rPr lang="ru-RU" sz="2400" b="1" dirty="0" err="1">
                <a:latin typeface="Neucha" panose="02000506050000020004" pitchFamily="2" charset="0"/>
              </a:rPr>
              <a:t>ЖЕ</a:t>
            </a:r>
            <a:endParaRPr lang="ru-RU" b="1" dirty="0">
              <a:latin typeface="Neucha" panose="02000506050000020004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FDE8B3-F108-4B46-BECF-8F85107C4FC8}"/>
              </a:ext>
            </a:extLst>
          </p:cNvPr>
          <p:cNvSpPr txBox="1"/>
          <p:nvPr/>
        </p:nvSpPr>
        <p:spPr>
          <a:xfrm>
            <a:off x="5652296" y="1121764"/>
            <a:ext cx="15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Neucha" panose="02000506050000020004" pitchFamily="2" charset="0"/>
              </a:rPr>
              <a:t>ЖА – ЖА </a:t>
            </a:r>
            <a:endParaRPr lang="ru-RU" b="1" dirty="0">
              <a:latin typeface="Neucha" panose="02000506050000020004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4C73A3B-FAAE-48BE-98DB-BF9959810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09" y="583800"/>
            <a:ext cx="1389450" cy="1389450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D131F7-121F-4B82-8749-C2D19FD1F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9102"/>
          <a:stretch/>
        </p:blipFill>
        <p:spPr>
          <a:xfrm>
            <a:off x="631037" y="2226414"/>
            <a:ext cx="1353447" cy="110707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FC72BB-05D5-4A5A-9355-CCB527316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2786" y="1352912"/>
            <a:ext cx="1283235" cy="128323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60479E0-01BE-48E9-8DDC-D2B9CF1139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4355" y="764956"/>
            <a:ext cx="1331595" cy="1331595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D3116CF-25D8-4F81-9B36-C7352D3019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25151"/>
          <a:stretch/>
        </p:blipFill>
        <p:spPr>
          <a:xfrm>
            <a:off x="2037618" y="2970556"/>
            <a:ext cx="892404" cy="127350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B2D9DB0-9A6C-4B72-A82E-FB7090D7DA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8323" y="2059210"/>
            <a:ext cx="1496091" cy="149609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B343F2-1F88-4A03-927D-829DEF1E3D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2429" y="1489026"/>
            <a:ext cx="1262449" cy="126244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ED8E17-F2D4-4FD4-999B-7BD2D07D2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03" y="3666519"/>
            <a:ext cx="1346661" cy="1346661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5033B1-F3F1-462D-B46B-59B993E61E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6912" y="3705619"/>
            <a:ext cx="1369527" cy="1369527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B7E9075-7178-4CBB-B72C-A8F914E789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827" y="2936064"/>
            <a:ext cx="1341665" cy="1341665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94E5F8B-1668-43A4-A3A2-24A4A807C8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5402" y="553617"/>
            <a:ext cx="1456119" cy="1456119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3D2EA46-9316-44AC-BE47-52CA6D85D84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886" y="4441701"/>
            <a:ext cx="1386933" cy="1386933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4A3D81F-67CD-451E-B8DE-8839A252EA3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148" y="4474553"/>
            <a:ext cx="1391392" cy="1391392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4D2BBAE-0341-4A7B-9E9D-61ECEA1F5E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3650" y="2212386"/>
            <a:ext cx="1270784" cy="127078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8D95E96-BFCC-427A-BFCA-0AD3D832C5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r="7130"/>
          <a:stretch/>
        </p:blipFill>
        <p:spPr>
          <a:xfrm rot="1509281">
            <a:off x="5789709" y="3597778"/>
            <a:ext cx="1280498" cy="1493454"/>
          </a:xfrm>
          <a:prstGeom prst="rect">
            <a:avLst/>
          </a:prstGeom>
          <a:effectLst>
            <a:glow rad="635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613CA17-17DB-49AC-AC46-C35C23974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50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684880C-147E-422A-9413-6B7C404F9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0954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4A9038-A512-4365-AB41-4DAB31CFA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9648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D45543D-162F-45AF-8C5C-5B4A544ED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313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DD9A6B3-DACC-40EA-BA82-56DF250872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34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906BF81-986A-45F5-98B8-919EA7DC9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857" y="914529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E3919B5-0328-4D6A-B30A-0348D8DA5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4155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CBFD83A-5390-49C8-8B70-08CF7C3D5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964" y="90779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8396813-C662-4065-9671-C71196471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189" y="923090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AC41287-9E36-43CF-896E-405954BEF2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8719" y="93523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B0A07DD-0CD4-41FC-9D0A-4834681505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8447" y="913422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009ED5C-CCE9-4549-9976-2C4B33C69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685" y="926674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31C864E-DBB0-48B7-9E0A-68CAD5DC2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3155" y="922838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776A697-42AE-46FF-AD65-DA9E54FA9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1133" y="903775"/>
            <a:ext cx="2160000" cy="216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4FAE90CF-2F93-45C4-B578-4158AC12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3448" y="5964686"/>
            <a:ext cx="835733" cy="81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6628654-6E8F-4F3F-B6B9-74F07142A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/>
        </p:blipFill>
        <p:spPr bwMode="auto">
          <a:xfrm>
            <a:off x="288407" y="602279"/>
            <a:ext cx="7033617" cy="549076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0" name="Picture 73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10431" y="3564576"/>
            <a:ext cx="1895474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6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6000"/>
                            </p:stCondLst>
                            <p:childTnLst>
                              <p:par>
                                <p:cTn id="3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0"/>
                            </p:stCondLst>
                            <p:childTnLst>
                              <p:par>
                                <p:cTn id="3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6000"/>
                            </p:stCondLst>
                            <p:childTnLst>
                              <p:par>
                                <p:cTn id="3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"/>
                            </p:stCondLst>
                            <p:childTnLst>
                              <p:par>
                                <p:cTn id="4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0"/>
                            </p:stCondLst>
                            <p:childTnLst>
                              <p:par>
                                <p:cTn id="4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6000"/>
                            </p:stCondLst>
                            <p:childTnLst>
                              <p:par>
                                <p:cTn id="4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5000"/>
                            </p:stCondLst>
                            <p:childTnLst>
                              <p:par>
                                <p:cTn id="4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6000"/>
                            </p:stCondLst>
                            <p:childTnLst>
                              <p:par>
                                <p:cTn id="4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0"/>
                            </p:stCondLst>
                            <p:childTnLst>
                              <p:par>
                                <p:cTn id="5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000"/>
                            </p:stCondLst>
                            <p:childTnLst>
                              <p:par>
                                <p:cTn id="5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000"/>
                            </p:stCondLst>
                            <p:childTnLst>
                              <p:par>
                                <p:cTn id="5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6000"/>
                            </p:stCondLst>
                            <p:childTnLst>
                              <p:par>
                                <p:cTn id="5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5000"/>
                            </p:stCondLst>
                            <p:childTnLst>
                              <p:par>
                                <p:cTn id="5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6000"/>
                            </p:stCondLst>
                            <p:childTnLst>
                              <p:par>
                                <p:cTn id="5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0"/>
                            </p:stCondLst>
                            <p:childTnLst>
                              <p:par>
                                <p:cTn id="6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6000"/>
                            </p:stCondLst>
                            <p:childTnLst>
                              <p:par>
                                <p:cTn id="6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6000"/>
                            </p:stCondLst>
                            <p:childTnLst>
                              <p:par>
                                <p:cTn id="6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5000"/>
                            </p:stCondLst>
                            <p:childTnLst>
                              <p:par>
                                <p:cTn id="6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6000"/>
                            </p:stCondLst>
                            <p:childTnLst>
                              <p:par>
                                <p:cTn id="6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7" fill="hold">
                      <p:stCondLst>
                        <p:cond delay="0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0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5000"/>
                            </p:stCondLst>
                            <p:childTnLst>
                              <p:par>
                                <p:cTn id="6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6000"/>
                            </p:stCondLst>
                            <p:childTnLst>
                              <p:par>
                                <p:cTn id="6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0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2" fill="hold">
                      <p:stCondLst>
                        <p:cond delay="0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0"/>
                            </p:stCondLst>
                            <p:childTnLst>
                              <p:par>
                                <p:cTn id="70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6000"/>
                            </p:stCondLst>
                            <p:childTnLst>
                              <p:par>
                                <p:cTn id="7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7" fill="hold">
                      <p:stCondLst>
                        <p:cond delay="0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4778E-DE53-4D27-9DE0-B4FAA2FA5515}"/>
</file>

<file path=customXml/itemProps2.xml><?xml version="1.0" encoding="utf-8"?>
<ds:datastoreItem xmlns:ds="http://schemas.openxmlformats.org/officeDocument/2006/customXml" ds:itemID="{D1355998-2BF3-4B06-9BFD-BAAC4C4F5002}"/>
</file>

<file path=customXml/itemProps3.xml><?xml version="1.0" encoding="utf-8"?>
<ds:datastoreItem xmlns:ds="http://schemas.openxmlformats.org/officeDocument/2006/customXml" ds:itemID="{EEA52350-31F7-4BB6-BABA-435F850FA37E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43</Words>
  <Application>Microsoft Macintosh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Neucha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16</cp:revision>
  <dcterms:created xsi:type="dcterms:W3CDTF">2024-12-18T09:01:56Z</dcterms:created>
  <dcterms:modified xsi:type="dcterms:W3CDTF">2024-12-22T21:32:22Z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