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33" d="100"/>
          <a:sy n="33" d="100"/>
        </p:scale>
        <p:origin x="3474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3616" y="4328364"/>
            <a:ext cx="1129176" cy="1333054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33889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239077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217CBA-BFDF-4E79-B11E-8E54435F19AC}"/>
</file>

<file path=customXml/itemProps2.xml><?xml version="1.0" encoding="utf-8"?>
<ds:datastoreItem xmlns:ds="http://schemas.openxmlformats.org/officeDocument/2006/customXml" ds:itemID="{64E27B4C-1CB0-4654-ADAE-E5A9086A023F}"/>
</file>

<file path=customXml/itemProps3.xml><?xml version="1.0" encoding="utf-8"?>
<ds:datastoreItem xmlns:ds="http://schemas.openxmlformats.org/officeDocument/2006/customXml" ds:itemID="{4F0EFF67-BBE8-46A9-8BBB-F713936AFA01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11</cp:revision>
  <dcterms:created xsi:type="dcterms:W3CDTF">2024-04-25T10:09:00Z</dcterms:created>
  <dcterms:modified xsi:type="dcterms:W3CDTF">2025-02-28T11:53:31Z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