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sv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палатка, дизайн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1" y="350791"/>
            <a:ext cx="2186305" cy="218630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4" y="4586690"/>
            <a:ext cx="1655652" cy="16556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5" y="2581063"/>
            <a:ext cx="1679793" cy="16797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7478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8147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03642" y="4973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88062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0706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1375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35361" y="50149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48784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3934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4603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83752" y="4891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67452" y="7356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69118" y="23925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75807" y="39189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21700" y="2505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11439" y="27295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87786" y="239252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994475" y="391898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48864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22471" y="27254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06454" y="2392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13143" y="391898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60767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57714" y="273377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63108" y="439229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69797" y="59187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42258" y="448507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23594" y="47192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498667" y="439730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05356" y="592377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59044" y="45086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51831" y="4746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34226" y="440232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34565" y="592243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695981" y="448851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84244" y="470667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203834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2024-05-06T15:26:00Z</dcterms:created>
  <dcterms:modified xsi:type="dcterms:W3CDTF">2024-07-05T11:47:35Z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