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media1.mp3"/><Relationship Id="rId12" Type="http://schemas.microsoft.com/office/2007/relationships/media" Target="../media/media1.mp3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image14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image21.wdp"/><Relationship Id="rId24" Type="http://schemas.openxmlformats.org/officeDocument/2006/relationships/image" Target="../media/image22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5110" y="2307590"/>
            <a:ext cx="18859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