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24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microsoft.com/office/2007/relationships/hdphoto" Target="../media/image22.wdp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14" y="-37761"/>
            <a:ext cx="802329" cy="74602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94916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.Kittens Silhouette.Alen.Rus" panose="00000500000000000000" pitchFamily="2" charset="0"/>
              <a:ea typeface="A.Kittens Silhouette.Alen.Rus" panose="000005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6160" y="2497015"/>
            <a:ext cx="4812508" cy="48125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72" y="3566871"/>
            <a:ext cx="1746571" cy="14734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95" y="3508622"/>
            <a:ext cx="1861925" cy="15707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27" y="3656399"/>
            <a:ext cx="1290553" cy="1345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15" y="3661714"/>
            <a:ext cx="1275897" cy="13303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70" y="3910292"/>
            <a:ext cx="1385904" cy="1065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85" y="3846404"/>
            <a:ext cx="1522040" cy="116977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916955" y="361522"/>
            <a:ext cx="2187463" cy="3859679"/>
            <a:chOff x="4070668" y="308914"/>
            <a:chExt cx="2187463" cy="3859679"/>
          </a:xfrm>
        </p:grpSpPr>
        <p:sp>
          <p:nvSpPr>
            <p:cNvPr id="30" name="Равнобедренный треугольник 29"/>
            <p:cNvSpPr/>
            <p:nvPr/>
          </p:nvSpPr>
          <p:spPr>
            <a:xfrm>
              <a:off x="4198730" y="1261005"/>
              <a:ext cx="1761329" cy="2907588"/>
            </a:xfrm>
            <a:prstGeom prst="triangle">
              <a:avLst/>
            </a:prstGeom>
            <a:solidFill>
              <a:srgbClr val="FFFF0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8528186">
              <a:off x="4080904" y="298678"/>
              <a:ext cx="2166992" cy="2187463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795648" y="738524"/>
            <a:ext cx="3862524" cy="3443651"/>
            <a:chOff x="795648" y="738524"/>
            <a:chExt cx="3862524" cy="3443651"/>
          </a:xfrm>
        </p:grpSpPr>
        <p:sp>
          <p:nvSpPr>
            <p:cNvPr id="31" name="Равнобедренный треугольник 30"/>
            <p:cNvSpPr/>
            <p:nvPr/>
          </p:nvSpPr>
          <p:spPr>
            <a:xfrm rot="18830944">
              <a:off x="2323713" y="1847717"/>
              <a:ext cx="1761329" cy="2907588"/>
            </a:xfrm>
            <a:prstGeom prst="triangle">
              <a:avLst/>
            </a:prstGeom>
            <a:solidFill>
              <a:srgbClr val="FFFF0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07714" y="726458"/>
              <a:ext cx="2554460" cy="2578591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90" y="3557090"/>
            <a:ext cx="1490955" cy="14909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47" y="3559154"/>
            <a:ext cx="1486826" cy="148682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93" y="3488046"/>
            <a:ext cx="1490955" cy="14909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09" y="3498247"/>
            <a:ext cx="1516025" cy="15160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37" y="3498247"/>
            <a:ext cx="1250473" cy="1422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51" y="3452775"/>
            <a:ext cx="1424020" cy="146187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906969" y="939181"/>
            <a:ext cx="3868960" cy="3125168"/>
            <a:chOff x="6148659" y="556643"/>
            <a:chExt cx="4326172" cy="3725498"/>
          </a:xfrm>
        </p:grpSpPr>
        <p:sp>
          <p:nvSpPr>
            <p:cNvPr id="7" name="Равнобедренный треугольник 6"/>
            <p:cNvSpPr/>
            <p:nvPr/>
          </p:nvSpPr>
          <p:spPr>
            <a:xfrm rot="3506543">
              <a:off x="6724419" y="1606709"/>
              <a:ext cx="2099672" cy="3251191"/>
            </a:xfrm>
            <a:prstGeom prst="triangle">
              <a:avLst/>
            </a:prstGeom>
            <a:solidFill>
              <a:srgbClr val="FFFF0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1356211">
              <a:off x="7594561" y="556643"/>
              <a:ext cx="2880270" cy="3099687"/>
            </a:xfrm>
            <a:prstGeom prst="rect">
              <a:avLst/>
            </a:prstGeom>
          </p:spPr>
        </p:pic>
      </p:grpSp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79385" y="3244215"/>
            <a:ext cx="35433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A.Kittens Silhouette.Alen.Rus</vt:lpstr>
      <vt:lpstr>Segoe Print</vt:lpstr>
      <vt:lpstr>Microsoft YaHei</vt:lpstr>
      <vt:lpstr>Arial Unicode MS</vt:lpstr>
      <vt:lpstr>Calibri Light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12</cp:revision>
  <dcterms:created xsi:type="dcterms:W3CDTF">2024-03-16T19:19:00Z</dcterms:created>
  <dcterms:modified xsi:type="dcterms:W3CDTF">2024-07-16T13:17:51Z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3CE75A17F94F4AB09266AAC49A70F1C9_12</vt:lpwstr>
  </property>
  <property fmtid="{D5CDD505-2E9C-101B-9397-08002B2CF9AE}" pid="3" name="KSOProductBuildVer">
    <vt:lpwstr>1033-12.2.0.17153</vt:lpwstr>
  </property>
</Properties>
</file>