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AB9F7-0F62-9355-31E8-DA6CECC5A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331AA-9B6F-E9C3-6610-0EF1F1C8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5683E-8B66-8A6B-4D83-43FFC36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155BC-FEBE-F3EE-9589-2A23FF4E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A7D44-7977-905F-A5FA-5772268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C689-C49F-6A4D-C376-07A9D586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4F33E-1B79-1493-95E0-DA2AFF92D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5B7D2-BB8A-8C86-50FB-0607FCA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1617A-D24B-89B2-6F62-A168065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08539-33BB-FA2D-9712-2D78845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4AC4A-78F3-737A-E4F9-1555EFDF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D8FFB-D0D1-A514-E512-5E4706D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B380E-01D4-80A0-D05B-9599DF9F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E848-DD79-92E2-E3E7-77053EB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605C5-85F7-03D3-374E-B4CF8375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353A3-1621-7D57-ED44-5C47B934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A121B-D206-0308-A584-0F39B8E4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75F6D-4886-E955-4199-DCA8DC96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02B9-E4D0-57B2-01C6-53EB68E2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20137-7A11-8DA6-A389-C8A924E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A52CD-7EE8-3D48-BE26-2C97CB81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21729-7EC8-93A5-2B19-EA252062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6F584-7F57-F13B-2279-F4CDC7B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78C08-D153-F673-C03C-B246211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436D-066E-29B7-53A1-1E9D5662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D5D0-5FDF-937D-40F7-1BB4ED82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3521F-64E3-0D31-A87D-5EC54D90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4039C-0FB6-2310-EEDE-7370263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CF721-1C58-68AF-763D-DF580499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BFFE3-A483-B152-A45E-3AB905AE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0BEC4-AA18-8B00-20AC-0A52C3F1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6D74-29C7-A5CA-EE58-AA064B15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F5846-C0F7-48D0-CEC7-77C16BC9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BF07E-5D7F-62FA-6032-2646ABB2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87563-C3CC-2B33-E6B7-C385A6E4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47FD09-D6EC-ADA2-6E3B-9F1C4FA02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C281D-BFEB-342C-175D-147E937A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A6A873-2855-0554-B99C-6BC81251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64F77-1CE4-AA68-0B05-11C43FB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FDC6-CA61-C8CF-6423-E7E2178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805E8C-A5E5-6030-B802-E45E23B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4A5390-81E9-476C-81AE-A443B04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58A2D6-B883-58A4-08C7-0D6CA34A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001DA1-8C16-F52F-E3C0-DD0CE43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7F8DB-3F33-BC84-1B2A-8E923B56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3B4B58-5B45-63A5-8DCF-4B25DA94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6A77-3318-9C6D-6955-CD6F9CCA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058F-42A2-268A-BD64-A6F8FE86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D1FAC-6555-2392-9545-B2EC0C5D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B72AF-4B71-BB59-DBBA-8AE64AE5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0754D-C1EC-4EBD-91BA-206BDDE4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47B80-7782-B279-2C8F-577BBD6C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C91C-84C4-D456-15B3-2C18B8A9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E2B58-AB85-D0CB-9A62-2AEAC8CAD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D8E84-64FD-F384-B257-15F0E750C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0A3CA-6B16-722C-2880-171AABC0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CC3E1-93E5-647D-7B92-5EC4DBA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3AAA-5B26-4031-93CB-0DD32C3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2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9713-8A6B-8CDB-703E-992877F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85B2A-C7A2-5485-45D6-8FE44446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CE021-BEA5-C9E4-201F-360EF9443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EC1C8-C338-5F62-A41D-BBA9FEA7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FC481-86D7-ABFC-CD8C-78DC02F39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11AAE-6B4E-113B-17B2-B08E712F7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4F54CA-C4F9-92A2-09E1-07E183D46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D19CB-A80D-B0DD-5281-5AAC1217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98"/>
            <a:ext cx="13533580" cy="77334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4F5F5-3132-E2BB-BBC5-E36D00539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" y="6128494"/>
            <a:ext cx="944555" cy="857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BDA3FA-2DC3-8289-1A96-F60CF35B2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08" y="662386"/>
            <a:ext cx="7559001" cy="616080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43E7BC-2D74-1A9C-3B58-0B72C8967A34}"/>
              </a:ext>
            </a:extLst>
          </p:cNvPr>
          <p:cNvGrpSpPr/>
          <p:nvPr/>
        </p:nvGrpSpPr>
        <p:grpSpPr>
          <a:xfrm>
            <a:off x="6716691" y="1111131"/>
            <a:ext cx="3220720" cy="3838370"/>
            <a:chOff x="5831839" y="2336165"/>
            <a:chExt cx="3220720" cy="3838370"/>
          </a:xfrm>
          <a:effectLst>
            <a:glow rad="101600">
              <a:schemeClr val="bg1"/>
            </a:glow>
          </a:effectLst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DAD050B-6371-F014-045B-50F7ADF9C100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іла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тарілка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C51CD86-08DE-750F-EA86-701EDD21A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2884" y="3060513"/>
              <a:ext cx="3114022" cy="3114022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819C2B-F809-DE33-B619-5ECE23B7831C}"/>
              </a:ext>
            </a:extLst>
          </p:cNvPr>
          <p:cNvGrpSpPr/>
          <p:nvPr/>
        </p:nvGrpSpPr>
        <p:grpSpPr>
          <a:xfrm>
            <a:off x="6724835" y="1040435"/>
            <a:ext cx="3388592" cy="3968114"/>
            <a:chOff x="5831839" y="2336165"/>
            <a:chExt cx="3388592" cy="396811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0E7055-3D1B-7AA6-E932-AFD679C8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39" y="2956242"/>
              <a:ext cx="3388592" cy="3348037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4960C7-B869-F731-E12C-39D6A522510E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Стигла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полуниця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B78095-B156-B8BC-974D-951E0A7A1DBD}"/>
              </a:ext>
            </a:extLst>
          </p:cNvPr>
          <p:cNvGrpSpPr/>
          <p:nvPr/>
        </p:nvGrpSpPr>
        <p:grpSpPr>
          <a:xfrm>
            <a:off x="6310383" y="1035945"/>
            <a:ext cx="3954855" cy="4123504"/>
            <a:chOff x="5397425" y="2325975"/>
            <a:chExt cx="3954855" cy="4123504"/>
          </a:xfrm>
          <a:effectLst>
            <a:glow rad="1016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6AD7A-3F6C-C4BE-1196-F6F743580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7425" y="2494624"/>
              <a:ext cx="3954855" cy="395485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732E1C6-A61C-3F67-112C-3971D95B32F6}"/>
                </a:ext>
              </a:extLst>
            </p:cNvPr>
            <p:cNvSpPr/>
            <p:nvPr/>
          </p:nvSpPr>
          <p:spPr>
            <a:xfrm>
              <a:off x="5831839" y="232597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Великий клубок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2E6C77E-E220-9824-CD8A-6968EFDD74C1}"/>
              </a:ext>
            </a:extLst>
          </p:cNvPr>
          <p:cNvGrpSpPr/>
          <p:nvPr/>
        </p:nvGrpSpPr>
        <p:grpSpPr>
          <a:xfrm>
            <a:off x="6453613" y="1082220"/>
            <a:ext cx="4254788" cy="4254788"/>
            <a:chOff x="5544590" y="2279504"/>
            <a:chExt cx="4254788" cy="4254788"/>
          </a:xfrm>
          <a:effectLst>
            <a:glow rad="101600">
              <a:schemeClr val="bg1"/>
            </a:glow>
          </a:effectLst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FB932A1-B80A-1FFE-1EB9-E7262ED2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14417">
              <a:off x="5544590" y="2279504"/>
              <a:ext cx="4254788" cy="4254788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F45251B-BF71-E23E-546B-2E1AABD59129}"/>
                </a:ext>
              </a:extLst>
            </p:cNvPr>
            <p:cNvSpPr/>
            <p:nvPr/>
          </p:nvSpPr>
          <p:spPr>
            <a:xfrm>
              <a:off x="5827992" y="2346355"/>
              <a:ext cx="3220720" cy="4451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Золотий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колосок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092F8F-A545-B4F7-43C3-A5A03D40F3AB}"/>
              </a:ext>
            </a:extLst>
          </p:cNvPr>
          <p:cNvGrpSpPr/>
          <p:nvPr/>
        </p:nvGrpSpPr>
        <p:grpSpPr>
          <a:xfrm>
            <a:off x="6436680" y="1037288"/>
            <a:ext cx="3724767" cy="3967289"/>
            <a:chOff x="5508621" y="2332433"/>
            <a:chExt cx="3724767" cy="3967289"/>
          </a:xfrm>
          <a:effectLst>
            <a:glow rad="101600">
              <a:schemeClr val="bg1"/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0388B8-890D-2235-7207-CFB46278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21" y="2574955"/>
              <a:ext cx="3724767" cy="3724767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841C4A9-DA61-6D93-F362-0C6BB63D682B}"/>
                </a:ext>
              </a:extLst>
            </p:cNvPr>
            <p:cNvSpPr/>
            <p:nvPr/>
          </p:nvSpPr>
          <p:spPr>
            <a:xfrm>
              <a:off x="5837748" y="2332433"/>
              <a:ext cx="3218658" cy="4711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Теплий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халат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A570DC-5F84-8967-C6F2-E9E92C4BFFCF}"/>
              </a:ext>
            </a:extLst>
          </p:cNvPr>
          <p:cNvGrpSpPr/>
          <p:nvPr/>
        </p:nvGrpSpPr>
        <p:grpSpPr>
          <a:xfrm>
            <a:off x="6654152" y="1069598"/>
            <a:ext cx="3429000" cy="3928092"/>
            <a:chOff x="5754828" y="2327988"/>
            <a:chExt cx="3429000" cy="3928092"/>
          </a:xfrm>
          <a:effectLst>
            <a:glow rad="101600">
              <a:schemeClr val="bg1"/>
            </a:glow>
          </a:effectLst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1548DEE-AE35-849C-38A8-FBEBE5EE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28" y="2827080"/>
              <a:ext cx="3429000" cy="3429000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FA06E39-5021-0ADF-2374-76E220C738A3}"/>
                </a:ext>
              </a:extLst>
            </p:cNvPr>
            <p:cNvSpPr/>
            <p:nvPr/>
          </p:nvSpPr>
          <p:spPr>
            <a:xfrm>
              <a:off x="5831839" y="2327988"/>
              <a:ext cx="3216873" cy="4857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Веселий клоун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B193490-987E-F640-41C6-F2712BE7D17D}"/>
              </a:ext>
            </a:extLst>
          </p:cNvPr>
          <p:cNvGrpSpPr/>
          <p:nvPr/>
        </p:nvGrpSpPr>
        <p:grpSpPr>
          <a:xfrm>
            <a:off x="6778355" y="1108245"/>
            <a:ext cx="3225210" cy="3766459"/>
            <a:chOff x="5837748" y="2332433"/>
            <a:chExt cx="3225210" cy="3766459"/>
          </a:xfrm>
          <a:effectLst>
            <a:glow rad="1016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1EBE47B-9473-B570-E03F-50BB1630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957">
              <a:off x="5954266" y="2921590"/>
              <a:ext cx="2375459" cy="3177302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DE996E0-1689-C1E6-BEEC-CF3DBDD209EB}"/>
                </a:ext>
              </a:extLst>
            </p:cNvPr>
            <p:cNvSpPr/>
            <p:nvPr/>
          </p:nvSpPr>
          <p:spPr>
            <a:xfrm>
              <a:off x="5837748" y="2332433"/>
              <a:ext cx="3225210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Тепле молоко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10B701E-1B4A-762E-7A8D-7D7788383069}"/>
              </a:ext>
            </a:extLst>
          </p:cNvPr>
          <p:cNvGrpSpPr/>
          <p:nvPr/>
        </p:nvGrpSpPr>
        <p:grpSpPr>
          <a:xfrm>
            <a:off x="6403401" y="908436"/>
            <a:ext cx="3730304" cy="4239808"/>
            <a:chOff x="5463704" y="2322243"/>
            <a:chExt cx="3730304" cy="4239808"/>
          </a:xfrm>
          <a:effectLst>
            <a:glow rad="101600">
              <a:schemeClr val="bg1"/>
            </a:glow>
          </a:effectLst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C24F7C0-D75C-5AF2-8051-6E117EA3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04" y="2831747"/>
              <a:ext cx="3730304" cy="3730304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ACA2DF-724B-3C62-0699-918BF5B9756F}"/>
                </a:ext>
              </a:extLst>
            </p:cNvPr>
            <p:cNvSpPr/>
            <p:nvPr/>
          </p:nvSpPr>
          <p:spPr>
            <a:xfrm>
              <a:off x="5822084" y="2322243"/>
              <a:ext cx="3216873" cy="4792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Легкий плащ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9A95DD1-E7E9-E575-A7E9-B9F7D30F4657}"/>
              </a:ext>
            </a:extLst>
          </p:cNvPr>
          <p:cNvGrpSpPr/>
          <p:nvPr/>
        </p:nvGrpSpPr>
        <p:grpSpPr>
          <a:xfrm>
            <a:off x="6560504" y="950439"/>
            <a:ext cx="3730305" cy="4155801"/>
            <a:chOff x="5582955" y="2346355"/>
            <a:chExt cx="3730305" cy="4155801"/>
          </a:xfrm>
          <a:effectLst>
            <a:glow rad="1016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5276E8A-F36B-8A2A-9EA7-E44D871E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955" y="2771851"/>
              <a:ext cx="3730305" cy="3730305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B018F03-D0FB-E18D-A464-BD867E3DBBB5}"/>
                </a:ext>
              </a:extLst>
            </p:cNvPr>
            <p:cNvSpPr/>
            <p:nvPr/>
          </p:nvSpPr>
          <p:spPr>
            <a:xfrm>
              <a:off x="5831839" y="2346355"/>
              <a:ext cx="3231119" cy="4470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Холодна Кока-Кола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C0BC9F2-4D44-C6B9-D290-D6D533BF198A}"/>
              </a:ext>
            </a:extLst>
          </p:cNvPr>
          <p:cNvGrpSpPr/>
          <p:nvPr/>
        </p:nvGrpSpPr>
        <p:grpSpPr>
          <a:xfrm>
            <a:off x="5790075" y="416622"/>
            <a:ext cx="5428529" cy="5252167"/>
            <a:chOff x="4835635" y="1844853"/>
            <a:chExt cx="5326450" cy="532645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4F118C2-8CEE-1BC2-3285-D4B885C5C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35" y="1844853"/>
              <a:ext cx="5326450" cy="532645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036375-CB38-D39F-1690-52FCAFFE6C14}"/>
                </a:ext>
              </a:extLst>
            </p:cNvPr>
            <p:cNvSpPr/>
            <p:nvPr/>
          </p:nvSpPr>
          <p:spPr>
            <a:xfrm>
              <a:off x="5799715" y="2564474"/>
              <a:ext cx="3238566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Солодкі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оладки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FC779D-94D1-794B-8E7A-56511D00CC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11" y="1449047"/>
            <a:ext cx="2725377" cy="2836695"/>
          </a:xfrm>
          <a:prstGeom prst="rect">
            <a:avLst/>
          </a:prstGeom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4330" y="3028340"/>
            <a:ext cx="3409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2024-08-12T22:14:27Z</dcterms:created>
  <dcterms:modified xsi:type="dcterms:W3CDTF">2024-11-16T08:33:11Z</dcterms:modified>
</cp:coreProperties>
</file>