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743" y="-5400"/>
            <a:ext cx="681982" cy="633798"/>
          </a:xfrm>
          <a:prstGeom prst="rect">
            <a:avLst/>
          </a:prstGeom>
        </p:spPr>
      </p:pic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520" y="2812415"/>
            <a:ext cx="2628900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9</cp:revision>
  <dcterms:created xsi:type="dcterms:W3CDTF">2024-04-21T08:51:00Z</dcterms:created>
  <dcterms:modified xsi:type="dcterms:W3CDTF">2024-07-09T21:18:47Z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