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626" y="3579718"/>
            <a:ext cx="23241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ECDBB-91C6-4786-ACC1-F1C4E8A359A8}"/>
</file>

<file path=customXml/itemProps2.xml><?xml version="1.0" encoding="utf-8"?>
<ds:datastoreItem xmlns:ds="http://schemas.openxmlformats.org/officeDocument/2006/customXml" ds:itemID="{2AFE57CA-D48A-4CF0-896E-3E92C5F4B7B4}"/>
</file>

<file path=customXml/itemProps3.xml><?xml version="1.0" encoding="utf-8"?>
<ds:datastoreItem xmlns:ds="http://schemas.openxmlformats.org/officeDocument/2006/customXml" ds:itemID="{C1212D3F-D9A9-4DB9-959C-FB37349F52F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