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FC870-DAC8-4D23-9E9A-37A1480FE91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29906-52A5-4854-8F9B-DA09DFCD29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629906-52A5-4854-8F9B-DA09DFCD299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689A6-33B5-417B-9146-419F00AF4A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9DD1-4448-4380-B7CF-0C76F438BB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496795" y="390525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96" y="489722"/>
            <a:ext cx="1152343" cy="1620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3695674" y="489722"/>
            <a:ext cx="1224145" cy="162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8" y="489722"/>
            <a:ext cx="1152343" cy="1620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6164894" y="489722"/>
            <a:ext cx="1224145" cy="16208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71" y="489722"/>
            <a:ext cx="1152343" cy="16208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271"/>
          <a:stretch>
            <a:fillRect/>
          </a:stretch>
        </p:blipFill>
        <p:spPr>
          <a:xfrm>
            <a:off x="8534100" y="489722"/>
            <a:ext cx="1224145" cy="1620879"/>
          </a:xfrm>
          <a:prstGeom prst="rect">
            <a:avLst/>
          </a:prstGeom>
        </p:spPr>
      </p:pic>
      <p:sp>
        <p:nvSpPr>
          <p:cNvPr id="17" name="Прямоугольник: скругленные углы 16"/>
          <p:cNvSpPr/>
          <p:nvPr/>
        </p:nvSpPr>
        <p:spPr>
          <a:xfrm>
            <a:off x="3496795" y="2482078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4712624" y="3190875"/>
            <a:ext cx="691454" cy="9555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3565665" y="2749652"/>
            <a:ext cx="1224145" cy="139679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5484851" y="3190875"/>
            <a:ext cx="691454" cy="95557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223519" y="3190875"/>
            <a:ext cx="691454" cy="95557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6099054" y="2749652"/>
            <a:ext cx="1224145" cy="139679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7995746" y="3190875"/>
            <a:ext cx="691454" cy="9555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9691227" y="3190875"/>
            <a:ext cx="691454" cy="9555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94" r="7704" b="2942"/>
          <a:stretch>
            <a:fillRect/>
          </a:stretch>
        </p:blipFill>
        <p:spPr>
          <a:xfrm flipH="1">
            <a:off x="8558306" y="2749652"/>
            <a:ext cx="1224145" cy="13967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2778" r="18215" b="5311"/>
          <a:stretch>
            <a:fillRect/>
          </a:stretch>
        </p:blipFill>
        <p:spPr>
          <a:xfrm>
            <a:off x="10463454" y="3190875"/>
            <a:ext cx="691454" cy="955573"/>
          </a:xfrm>
          <a:prstGeom prst="rect">
            <a:avLst/>
          </a:prstGeom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3496795" y="4587671"/>
            <a:ext cx="7772400" cy="1819275"/>
          </a:xfrm>
          <a:prstGeom prst="roundRect">
            <a:avLst/>
          </a:prstGeom>
          <a:solidFill>
            <a:schemeClr val="bg1">
              <a:alpha val="89000"/>
            </a:schemeClr>
          </a:solidFill>
          <a:ln w="28575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8846" y="4883101"/>
            <a:ext cx="1411674" cy="1373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4830602" y="5523398"/>
            <a:ext cx="574019" cy="7329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5453886" y="5523398"/>
            <a:ext cx="578739" cy="7329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405" y="4883101"/>
            <a:ext cx="1411674" cy="13732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7364556" y="5503003"/>
            <a:ext cx="589991" cy="7533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7976537" y="5503003"/>
            <a:ext cx="594842" cy="75337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2526" y="4883101"/>
            <a:ext cx="1411674" cy="13732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xfrm>
            <a:off x="9967580" y="5523398"/>
            <a:ext cx="574019" cy="73298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1043" r="10218" b="4374"/>
          <a:stretch>
            <a:fillRect/>
          </a:stretch>
        </p:blipFill>
        <p:spPr>
          <a:xfrm>
            <a:off x="10590864" y="5523398"/>
            <a:ext cx="578739" cy="7329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686" y="3567261"/>
            <a:ext cx="3522261" cy="3197564"/>
          </a:xfrm>
          <a:prstGeom prst="rect">
            <a:avLst/>
          </a:prstGeom>
        </p:spPr>
      </p:pic>
      <p:pic>
        <p:nvPicPr>
          <p:cNvPr id="274" name="Picture 273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0" y="2659380"/>
            <a:ext cx="28575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7" grpId="0" animBg="1"/>
      <p:bldP spid="17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1EA889-D5C7-4F5C-A2C7-7B06F891F300}"/>
</file>

<file path=customXml/itemProps2.xml><?xml version="1.0" encoding="utf-8"?>
<ds:datastoreItem xmlns:ds="http://schemas.openxmlformats.org/officeDocument/2006/customXml" ds:itemID="{8D550733-0C98-47F0-AA18-58ECB814ED39}"/>
</file>

<file path=customXml/itemProps3.xml><?xml version="1.0" encoding="utf-8"?>
<ds:datastoreItem xmlns:ds="http://schemas.openxmlformats.org/officeDocument/2006/customXml" ds:itemID="{388441A4-6C3E-42D9-B3A6-38EBC2670AC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2024-05-01T19:25:00Z</dcterms:created>
  <dcterms:modified xsi:type="dcterms:W3CDTF">2024-11-05T14:04:31Z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01429A3731654C40A4E1C00E1538BA43_12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