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1010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t="8322" r="15118" b="9384"/>
          <a:stretch>
            <a:fillRect/>
          </a:stretch>
        </p:blipFill>
        <p:spPr>
          <a:xfrm>
            <a:off x="5929143" y="4824556"/>
            <a:ext cx="1162050" cy="1360822"/>
          </a:xfrm>
          <a:prstGeom prst="rect">
            <a:avLst/>
          </a:prstGeom>
        </p:spPr>
      </p:pic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0" name="11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1807" r="6579" b="11516"/>
          <a:stretch>
            <a:fillRect/>
          </a:stretch>
        </p:blipFill>
        <p:spPr>
          <a:xfrm>
            <a:off x="3827960" y="671677"/>
            <a:ext cx="1426287" cy="1147230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30" name="12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36" y="4824556"/>
            <a:ext cx="1361767" cy="1361767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24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77" y="1837285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3733799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13</cp:revision>
  <dcterms:created xsi:type="dcterms:W3CDTF">2024-05-01T11:19:00Z</dcterms:created>
  <dcterms:modified xsi:type="dcterms:W3CDTF">2024-06-06T08:37:31Z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