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83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○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■"/>
              <a:defRPr sz="11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5575" cy="6897865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2193917" y="200551"/>
            <a:ext cx="3960000" cy="21600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289871" y="2336989"/>
            <a:ext cx="3960000" cy="21600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330152" y="4496989"/>
            <a:ext cx="3960000" cy="21600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871" y="325543"/>
            <a:ext cx="1800000" cy="1800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9871" y="332082"/>
            <a:ext cx="1800000" cy="18000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494" y="2437323"/>
            <a:ext cx="1800000" cy="18000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863" y="2516989"/>
            <a:ext cx="1773565" cy="1800000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-155979" y="898367"/>
            <a:ext cx="3345850" cy="5352403"/>
            <a:chOff x="335360" y="772730"/>
            <a:chExt cx="3345850" cy="5352403"/>
          </a:xfrm>
        </p:grpSpPr>
        <p:sp>
          <p:nvSpPr>
            <p:cNvPr id="4" name="Овал 3"/>
            <p:cNvSpPr/>
            <p:nvPr/>
          </p:nvSpPr>
          <p:spPr>
            <a:xfrm>
              <a:off x="335360" y="772730"/>
              <a:ext cx="2664296" cy="5352403"/>
            </a:xfrm>
            <a:prstGeom prst="ellipse">
              <a:avLst/>
            </a:prstGeom>
            <a:solidFill>
              <a:srgbClr val="FFFFFF">
                <a:alpha val="69804"/>
              </a:srgbClr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419"/>
            <a:stretch>
              <a:fillRect/>
            </a:stretch>
          </p:blipFill>
          <p:spPr>
            <a:xfrm flipH="1">
              <a:off x="767408" y="1928648"/>
              <a:ext cx="2913802" cy="3960000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119078" y="1419195"/>
              <a:ext cx="10968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ln>
                    <a:solidFill>
                      <a:schemeClr val="tx1"/>
                    </a:solidFill>
                  </a:ln>
                  <a:solidFill>
                    <a:srgbClr val="0070C0"/>
                  </a:solidFill>
                  <a:effectLst>
                    <a:glow rad="63500">
                      <a:schemeClr val="accent4">
                        <a:satMod val="175000"/>
                        <a:alpha val="40000"/>
                      </a:schemeClr>
                    </a:glow>
                  </a:effectLst>
                </a:rPr>
                <a:t>РИТА</a:t>
              </a:r>
            </a:p>
          </p:txBody>
        </p:sp>
      </p:grpSp>
      <p:sp>
        <p:nvSpPr>
          <p:cNvPr id="25" name="Скругленный прямоугольник 24"/>
          <p:cNvSpPr/>
          <p:nvPr/>
        </p:nvSpPr>
        <p:spPr>
          <a:xfrm>
            <a:off x="6249871" y="4496989"/>
            <a:ext cx="3960000" cy="21600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218142" y="2437323"/>
            <a:ext cx="3960000" cy="21600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218142" y="200551"/>
            <a:ext cx="3960000" cy="2160000"/>
          </a:xfrm>
          <a:prstGeom prst="roundRect">
            <a:avLst/>
          </a:prstGeom>
          <a:solidFill>
            <a:srgbClr val="FFFFFF">
              <a:alpha val="69804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999" y="380551"/>
            <a:ext cx="2057143" cy="180000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847" y="387536"/>
            <a:ext cx="1800000" cy="1800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142" y="2688722"/>
            <a:ext cx="1800000" cy="1800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152" y="2437323"/>
            <a:ext cx="1800000" cy="180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554" y="4676989"/>
            <a:ext cx="1800000" cy="1800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142" y="4676989"/>
            <a:ext cx="1800000" cy="1800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871" y="4676989"/>
            <a:ext cx="1800000" cy="180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142" y="4676989"/>
            <a:ext cx="2256000" cy="16920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008" y="156576"/>
            <a:ext cx="6021555" cy="6120000"/>
          </a:xfrm>
          <a:prstGeom prst="rect">
            <a:avLst/>
          </a:prstGeom>
        </p:spPr>
      </p:pic>
      <p:pic>
        <p:nvPicPr>
          <p:cNvPr id="60" name="Picture 59" descr="ima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942830" y="3213100"/>
            <a:ext cx="2238375" cy="2238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</Words>
  <Application>Microsoft Office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Привет Оличка</dc:creator>
  <cp:lastModifiedBy>Администратор</cp:lastModifiedBy>
  <cp:revision>19</cp:revision>
  <dcterms:created xsi:type="dcterms:W3CDTF">2024-07-09T20:54:04Z</dcterms:created>
  <dcterms:modified xsi:type="dcterms:W3CDTF">2024-12-06T12:28:05Z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A0AA60FFC92843EDBB13771F82F64213_12</vt:lpwstr>
  </property>
  <property fmtid="{D5CDD505-2E9C-101B-9397-08002B2CF9AE}" pid="3" name="KSOProductBuildVer">
    <vt:lpwstr>1033-12.2.0.17119</vt:lpwstr>
  </property>
</Properties>
</file>