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microsoft.com/office/2007/relationships/hdphoto" Target="../media/hdphoto4.wdp"/><Relationship Id="rId22" Type="http://schemas.openxmlformats.org/officeDocument/2006/relationships/image" Target="../media/image17.png"/><Relationship Id="rId2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3" y="1230274"/>
            <a:ext cx="5093837" cy="5093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704184" y="1918456"/>
            <a:ext cx="5833152" cy="2353471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EDB7BBD-8783-4E0C-8EDA-0A8977FB7906}"/>
              </a:ext>
            </a:extLst>
          </p:cNvPr>
          <p:cNvGrpSpPr/>
          <p:nvPr/>
        </p:nvGrpSpPr>
        <p:grpSpPr>
          <a:xfrm>
            <a:off x="-2765043" y="374169"/>
            <a:ext cx="9973710" cy="3754628"/>
            <a:chOff x="4164675" y="1245052"/>
            <a:chExt cx="10626436" cy="387936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697BD9E-6A4E-4498-983A-EF8297CFD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18" b="20370"/>
            <a:stretch/>
          </p:blipFill>
          <p:spPr>
            <a:xfrm>
              <a:off x="7725291" y="2038175"/>
              <a:ext cx="7065820" cy="308624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136DFD0-358C-43F1-93C5-AED5453BD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164675" y="1245052"/>
              <a:ext cx="448887" cy="374073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17E87F51-F15A-4806-B4A9-91DB56E81F4D}"/>
              </a:ext>
            </a:extLst>
          </p:cNvPr>
          <p:cNvGrpSpPr/>
          <p:nvPr/>
        </p:nvGrpSpPr>
        <p:grpSpPr>
          <a:xfrm>
            <a:off x="1712719" y="2991040"/>
            <a:ext cx="3938365" cy="1467968"/>
            <a:chOff x="2349133" y="3005980"/>
            <a:chExt cx="3938365" cy="146796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63331D0-2E66-478A-B2D2-A8DDDC7EA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349133" y="3046040"/>
              <a:ext cx="448887" cy="374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0B33F49-E5AF-4207-9C4E-A42CC9B4F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579828" y="3492960"/>
              <a:ext cx="448887" cy="374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1BD312-821C-479F-9FAA-9A0E7610C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028715" y="3596126"/>
              <a:ext cx="448887" cy="37407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98AA159-29D0-48C7-95F8-99808BF6A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826546" y="3987900"/>
              <a:ext cx="448887" cy="374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66073DA-7BE2-43E3-A0D8-0C94C33F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685824" y="3577440"/>
              <a:ext cx="448887" cy="37407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49F500-219A-42A1-9E19-69C40AC4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787089" y="4069448"/>
              <a:ext cx="448887" cy="374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A46A351-7668-4956-9BB8-F7928757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181585" y="3374152"/>
              <a:ext cx="448887" cy="3740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6322E56-A52E-4887-AAD0-CDD3185C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58652" y="3382017"/>
              <a:ext cx="448887" cy="37407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26D39EE-D01F-44C6-9D08-A627EA4B3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67376" y="3903043"/>
              <a:ext cx="448887" cy="3740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DB2030A-A4EB-40F3-95F9-244054211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485443" y="3949102"/>
              <a:ext cx="448887" cy="374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6389ABB-E84F-42D3-86AF-44B8E4E3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029764" y="4099875"/>
              <a:ext cx="448887" cy="37407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4F92586-6257-47B2-BE0C-7D252C47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838611" y="3005980"/>
              <a:ext cx="448887" cy="374073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84" y="1392770"/>
            <a:ext cx="1707485" cy="1687049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768715" y="3205433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4512BF-EEBC-4A5C-8119-D9607453B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9" y="3027722"/>
            <a:ext cx="1124868" cy="11248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9411F51-9FD3-48AB-878C-DCC1B5DF2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6" y="611308"/>
            <a:ext cx="1036566" cy="103656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4" y="1219965"/>
            <a:ext cx="2092643" cy="20926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5" y="626047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80" y="28812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4247216"/>
            <a:ext cx="968006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3" y="1382739"/>
            <a:ext cx="2224828" cy="226412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1798869" y="3423276"/>
            <a:ext cx="3995923" cy="1317210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35" y="2991040"/>
            <a:ext cx="2092643" cy="2092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01" b="76270" l="18848" r="64648">
                        <a14:foregroundMark x1="43652" y1="74902" x2="43652" y2="76270"/>
                        <a14:foregroundMark x1="19434" y1="60645" x2="19193" y2="60124"/>
                        <a14:foregroundMark x1="61914" y1="62695" x2="64648" y2="64648"/>
                        <a14:backgroundMark x1="15625" y1="58203" x2="18457" y2="60742"/>
                        <a14:backgroundMark x1="20215" y1="54297" x2="21680" y2="53223"/>
                        <a14:backgroundMark x1="24609" y1="51953" x2="25879" y2="50781"/>
                        <a14:backgroundMark x1="28125" y1="47852" x2="29004" y2="46680"/>
                        <a14:backgroundMark x1="31250" y1="44531" x2="32031" y2="43262"/>
                        <a14:backgroundMark x1="33984" y1="41602" x2="33984" y2="40234"/>
                        <a14:backgroundMark x1="32715" y1="37109" x2="33691" y2="38574"/>
                        <a14:backgroundMark x1="35254" y1="32227" x2="35059" y2="33691"/>
                        <a14:backgroundMark x1="37695" y1="31836" x2="40820" y2="33203"/>
                        <a14:backgroundMark x1="42676" y1="33594" x2="43457" y2="34766"/>
                        <a14:backgroundMark x1="45996" y1="33105" x2="46777" y2="32324"/>
                        <a14:backgroundMark x1="38086" y1="23145" x2="37598" y2="23242"/>
                        <a14:backgroundMark x1="45801" y1="15234" x2="50488" y2="19824"/>
                        <a14:backgroundMark x1="40820" y1="24414" x2="47559" y2="30762"/>
                        <a14:backgroundMark x1="53906" y1="41602" x2="55371" y2="43262"/>
                        <a14:backgroundMark x1="18945" y1="70215" x2="18945" y2="70215"/>
                        <a14:backgroundMark x1="17969" y1="69141" x2="20508" y2="70703"/>
                        <a14:backgroundMark x1="18457" y1="67188" x2="19434" y2="67578"/>
                        <a14:backgroundMark x1="94629" y1="23730" x2="94629" y2="2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31980" b="16364"/>
          <a:stretch/>
        </p:blipFill>
        <p:spPr>
          <a:xfrm>
            <a:off x="1557293" y="-1581554"/>
            <a:ext cx="4284335" cy="5928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499C9-A448-4E3B-A356-D5FDC6BC6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466493"/>
            <a:ext cx="553008" cy="5530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32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774086-E1B8-4116-B8A0-9652FD773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21" y="2914586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36" y="2770013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121" name="Picture 12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83520" y="3562500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6F713C-7D5E-4A83-84DA-6084B95C30A5}"/>
</file>

<file path=customXml/itemProps2.xml><?xml version="1.0" encoding="utf-8"?>
<ds:datastoreItem xmlns:ds="http://schemas.openxmlformats.org/officeDocument/2006/customXml" ds:itemID="{1BFE0F51-2F9B-4A2F-B833-C8E6959A413C}"/>
</file>

<file path=customXml/itemProps3.xml><?xml version="1.0" encoding="utf-8"?>
<ds:datastoreItem xmlns:ds="http://schemas.openxmlformats.org/officeDocument/2006/customXml" ds:itemID="{35D0E884-4F3C-40C8-8256-7D80C5DDB5F4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2025-04-29T14:16:31Z</dcterms:created>
  <dcterms:modified xsi:type="dcterms:W3CDTF">2025-04-29T16:16:07Z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