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wav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5B6"/>
    <a:srgbClr val="D60093"/>
    <a:srgbClr val="99FF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5" Type="http://schemas.openxmlformats.org/officeDocument/2006/relationships/image" Target="../media/image10.png"/><Relationship Id="rId16" Type="http://schemas.microsoft.com/office/2007/relationships/hdphoto" Target="../media/hdphoto3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12192000" cy="6912428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Овал 24"/>
          <p:cNvSpPr/>
          <p:nvPr/>
        </p:nvSpPr>
        <p:spPr>
          <a:xfrm>
            <a:off x="2521802" y="4124273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г ска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58" y="4273863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вал 26"/>
          <p:cNvSpPr/>
          <p:nvPr/>
        </p:nvSpPr>
        <p:spPr>
          <a:xfrm>
            <a:off x="7828194" y="2046942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кам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97" y="4483239"/>
            <a:ext cx="2067496" cy="206749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562387" y="2224224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гов кач" descr="D:\Таня работа ІТ\Govorika\Персонажи\ГОВОРІКА.png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844" y="2357504"/>
            <a:ext cx="727204" cy="14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6171906" y="4316770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555618" y="4280323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ач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36" y="2899813"/>
            <a:ext cx="1354755" cy="112482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5864917" y="-118611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тул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41" y="5183512"/>
            <a:ext cx="1616811" cy="1616811"/>
          </a:xfrm>
          <a:prstGeom prst="rect">
            <a:avLst/>
          </a:prstGeom>
        </p:spPr>
      </p:pic>
      <p:pic>
        <p:nvPicPr>
          <p:cNvPr id="10" name="велос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89" y="2442926"/>
            <a:ext cx="2143125" cy="2143125"/>
          </a:xfrm>
          <a:prstGeom prst="rect">
            <a:avLst/>
          </a:prstGeom>
        </p:spPr>
      </p:pic>
      <p:pic>
        <p:nvPicPr>
          <p:cNvPr id="12" name="куст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90" b="994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43" y="4929595"/>
            <a:ext cx="1723602" cy="1142823"/>
          </a:xfrm>
          <a:prstGeom prst="rect">
            <a:avLst/>
          </a:prstGeom>
        </p:spPr>
      </p:pic>
      <p:pic>
        <p:nvPicPr>
          <p:cNvPr id="14" name="солн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8" b="89778" l="7556" r="89778">
                        <a14:foregroundMark x1="17778" y1="36444" x2="17778" y2="36444"/>
                        <a14:foregroundMark x1="16444" y1="49778" x2="16444" y2="49778"/>
                        <a14:foregroundMark x1="15556" y1="64889" x2="15556" y2="64889"/>
                        <a14:foregroundMark x1="27556" y1="73333" x2="27556" y2="73333"/>
                        <a14:foregroundMark x1="34667" y1="86222" x2="34667" y2="86222"/>
                        <a14:foregroundMark x1="50222" y1="84889" x2="50222" y2="84889"/>
                        <a14:foregroundMark x1="64889" y1="85778" x2="64889" y2="85778"/>
                        <a14:foregroundMark x1="76000" y1="77778" x2="76000" y2="77778"/>
                        <a14:foregroundMark x1="82667" y1="62222" x2="82667" y2="62222"/>
                        <a14:foregroundMark x1="82667" y1="51111" x2="82667" y2="51111"/>
                        <a14:foregroundMark x1="83556" y1="37333" x2="83556" y2="37333"/>
                        <a14:foregroundMark x1="74667" y1="26667" x2="74667" y2="26667"/>
                        <a14:foregroundMark x1="36889" y1="20889" x2="36889" y2="20889"/>
                        <a14:foregroundMark x1="26667" y1="26222" x2="26667" y2="26222"/>
                        <a14:foregroundMark x1="50222" y1="15111" x2="50222" y2="15111"/>
                        <a14:foregroundMark x1="64889" y1="13778" x2="64889" y2="13778"/>
                        <a14:foregroundMark x1="67111" y1="29778" x2="67111" y2="29778"/>
                        <a14:foregroundMark x1="42222" y1="26222" x2="42222" y2="26222"/>
                        <a14:foregroundMark x1="48000" y1="43111" x2="48000" y2="4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31" y="-130443"/>
            <a:ext cx="1202112" cy="1202112"/>
          </a:xfrm>
          <a:prstGeom prst="rect">
            <a:avLst/>
          </a:prstGeom>
        </p:spPr>
      </p:pic>
      <p:pic>
        <p:nvPicPr>
          <p:cNvPr id="1028" name="г сту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19" y="4983690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г сол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3" y="972094"/>
            <a:ext cx="647103" cy="12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г ве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2394788"/>
            <a:ext cx="584340" cy="113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г кус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220" y="4809755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9221" y="2715971"/>
            <a:ext cx="1800225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Марианна</cp:lastModifiedBy>
  <cp:revision>11</cp:revision>
  <dcterms:modified xsi:type="dcterms:W3CDTF">2024-05-23T18:29:53Z</dcterms:modified>
</cp:coreProperties>
</file>