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50" d="100"/>
          <a:sy n="50" d="100"/>
        </p:scale>
        <p:origin x="211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20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5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5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0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6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7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02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6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0020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412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4D50D-A929-4B5F-A19A-255CFD01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622300" y="1605405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A399F633-CE99-4C42-A965-E6DD08E06DA5}"/>
              </a:ext>
            </a:extLst>
          </p:cNvPr>
          <p:cNvSpPr/>
          <p:nvPr/>
        </p:nvSpPr>
        <p:spPr>
          <a:xfrm>
            <a:off x="4657857" y="2035962"/>
            <a:ext cx="6408934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Ічк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а-ічка-ічка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горить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99AB0AE-C353-4FB4-909D-BAD3F4F50A4A}"/>
              </a:ext>
            </a:extLst>
          </p:cNvPr>
          <p:cNvSpPr/>
          <p:nvPr/>
        </p:nvSpPr>
        <p:spPr>
          <a:xfrm>
            <a:off x="4891270" y="2035962"/>
            <a:ext cx="6283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Юч-юч-юч</a:t>
            </a:r>
            <a:r>
              <a:rPr lang="ru-RU" sz="4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44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металевий</a:t>
            </a:r>
            <a:endParaRPr lang="ru-RU" sz="4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id="{B69CDBE9-C784-4449-A625-4F4134980796}"/>
              </a:ext>
            </a:extLst>
          </p:cNvPr>
          <p:cNvSpPr/>
          <p:nvPr/>
        </p:nvSpPr>
        <p:spPr>
          <a:xfrm>
            <a:off x="5209113" y="1987221"/>
            <a:ext cx="564827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Іч-іч-іч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розтопили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5512849" y="1644198"/>
            <a:ext cx="525887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Очка-очка-очка – </a:t>
            </a:r>
          </a:p>
          <a:p>
            <a:pPr algn="ctr"/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мами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930A9-B859-4607-87BE-6C57421E93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72" y="2957261"/>
            <a:ext cx="2406939" cy="2406939"/>
          </a:xfrm>
          <a:prstGeom prst="rect">
            <a:avLst/>
          </a:prstGeom>
        </p:spPr>
      </p:pic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EE028DC2-6B4A-4A1A-AE99-1BB88117CB53}"/>
              </a:ext>
            </a:extLst>
          </p:cNvPr>
          <p:cNvSpPr/>
          <p:nvPr/>
        </p:nvSpPr>
        <p:spPr>
          <a:xfrm>
            <a:off x="4500605" y="1573025"/>
            <a:ext cx="6609986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Яч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-я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ч-яч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у мене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новий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AE5CF85-CA6E-439B-BA98-1CB26CE649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6" y="3122287"/>
            <a:ext cx="2241913" cy="2241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E3AEA-8132-48D9-AC6B-91EB08FC95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98" y="3121530"/>
            <a:ext cx="2689485" cy="2384516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нимация, кукла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B5FF99-0610-F52A-FFA2-B7E26DAAC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48" y="3273677"/>
            <a:ext cx="1709113" cy="2061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DCF566E-4513-E952-C3A0-AFBF3B9900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94" y="2885325"/>
            <a:ext cx="2548785" cy="2548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430F97-AB4E-4E08-8A2C-6731FD6D8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79" y="1644198"/>
            <a:ext cx="3866721" cy="3866721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955" y="2482662"/>
            <a:ext cx="31623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1" grpId="1" build="allAtOnce"/>
      <p:bldP spid="43" grpId="0" build="allAtOnce"/>
      <p:bldP spid="56" grpId="0" build="allAtOnce"/>
      <p:bldP spid="58" grpId="0" build="allAtOnce"/>
      <p:bldP spid="57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14</cp:revision>
  <dcterms:created xsi:type="dcterms:W3CDTF">2024-08-07T04:00:02Z</dcterms:created>
  <dcterms:modified xsi:type="dcterms:W3CDTF">2024-11-14T10:56:25Z</dcterms:modified>
</cp:coreProperties>
</file>