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tags" Target="../tags/tag1.xml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07568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606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089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234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7323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3367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0337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9558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9817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625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469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7149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5406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622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71" y="187403"/>
            <a:ext cx="885949" cy="828791"/>
          </a:xfrm>
          <a:prstGeom prst="rect">
            <a:avLst/>
          </a:prstGeom>
        </p:spPr>
      </p:pic>
      <p:sp>
        <p:nvSpPr>
          <p:cNvPr id="4" name="Content Placeholder 3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15055"/>
            <a:ext cx="32385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4</cp:revision>
  <dcterms:created xsi:type="dcterms:W3CDTF">2024-04-16T18:21:00Z</dcterms:created>
  <dcterms:modified xsi:type="dcterms:W3CDTF">2024-07-12T06:20:33Z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