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62" y="10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88" y="0"/>
            <a:ext cx="1204372" cy="11266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2600" y="1483360"/>
            <a:ext cx="4086225" cy="3676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D110C3-CB7C-4FB4-8069-B1353C71F5FF}"/>
</file>

<file path=customXml/itemProps2.xml><?xml version="1.0" encoding="utf-8"?>
<ds:datastoreItem xmlns:ds="http://schemas.openxmlformats.org/officeDocument/2006/customXml" ds:itemID="{96D4F0A8-314E-40C0-A9B5-D20232541791}"/>
</file>

<file path=customXml/itemProps3.xml><?xml version="1.0" encoding="utf-8"?>
<ds:datastoreItem xmlns:ds="http://schemas.openxmlformats.org/officeDocument/2006/customXml" ds:itemID="{CF35DCCA-489D-49A6-A2DB-B2BAF264763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10</cp:revision>
  <dcterms:created xsi:type="dcterms:W3CDTF">2024-04-11T09:55:00Z</dcterms:created>
  <dcterms:modified xsi:type="dcterms:W3CDTF">2024-07-12T06:21:48Z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