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00" y="375119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1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268821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9" y="384553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0" y="2683613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823" y="4075957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58" y="39998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62231" y="418218"/>
            <a:ext cx="4453105" cy="4263288"/>
          </a:xfrm>
          <a:prstGeom prst="rect">
            <a:avLst/>
          </a:prstGeom>
        </p:spPr>
      </p:pic>
      <p:pic>
        <p:nvPicPr>
          <p:cNvPr id="205" name="Picture 20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3E54A-352C-48C7-AB4F-3C3A88812B4F}"/>
</file>

<file path=customXml/itemProps2.xml><?xml version="1.0" encoding="utf-8"?>
<ds:datastoreItem xmlns:ds="http://schemas.openxmlformats.org/officeDocument/2006/customXml" ds:itemID="{62EE591C-D06C-4FD0-BE35-73A38F4DD59E}"/>
</file>

<file path=customXml/itemProps3.xml><?xml version="1.0" encoding="utf-8"?>
<ds:datastoreItem xmlns:ds="http://schemas.openxmlformats.org/officeDocument/2006/customXml" ds:itemID="{58421B26-29BE-45DC-B073-E2EC8F933D0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2025-03-01T11:07:09Z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