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836" y="6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microsoft.com/office/2007/relationships/hdphoto" Target="../media/hdphoto1.wdp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D9C45578-F50F-AC82-FF13-BE7816414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932292" y="634662"/>
            <a:ext cx="51395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Захар и Зоя – друзья.</a:t>
            </a:r>
          </a:p>
        </p:txBody>
      </p:sp>
      <p:pic>
        <p:nvPicPr>
          <p:cNvPr id="59" name="Рисунок 58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61D7E74-0654-2E5D-41BC-E29242551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0" y="1835816"/>
            <a:ext cx="4263433" cy="42634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11582FEC-9768-0133-4ED5-8C9748C62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23" y="1616841"/>
            <a:ext cx="4263433" cy="4263433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A1C87897-AC85-CDF1-6775-C2C77F721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507481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57C9942D-6DBF-4C27-2C78-E9AF0A8A6EE7}"/>
              </a:ext>
            </a:extLst>
          </p:cNvPr>
          <p:cNvSpPr/>
          <p:nvPr/>
        </p:nvSpPr>
        <p:spPr>
          <a:xfrm>
            <a:off x="1759765" y="577396"/>
            <a:ext cx="57230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Друзья собирают розы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гвоздики и мимозы.</a:t>
            </a:r>
          </a:p>
        </p:txBody>
      </p:sp>
      <p:pic>
        <p:nvPicPr>
          <p:cNvPr id="91" name="Рисунок 90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0BEB4E-FD51-9ED4-DD11-5FFEF76FE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" y="2397138"/>
            <a:ext cx="3553599" cy="3553599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8D205AD-84F9-02AC-1B16-C41DBF8ED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96" y="1815770"/>
            <a:ext cx="3928624" cy="3928624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38509EE-B389-BEFE-C6D4-9E6D982C3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46" y="3339881"/>
            <a:ext cx="2524189" cy="2524189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2CA9360D-4BC9-A246-0170-CE30A19249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32" y="3634850"/>
            <a:ext cx="1862253" cy="1862253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зарисовка, лепесток, растение, роза&#10;&#10;Автоматически созданное описание">
            <a:extLst>
              <a:ext uri="{FF2B5EF4-FFF2-40B4-BE49-F238E27FC236}">
                <a16:creationId xmlns:a16="http://schemas.microsoft.com/office/drawing/2014/main" id="{CC8C0E8E-6BB8-97E6-6C79-EF994E1A5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58" y="2208290"/>
            <a:ext cx="2524189" cy="2524189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B05C504-AA63-68E6-9BB7-6B35BCCD04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500128" y="397403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FF9FEBE-348A-1ED0-56C2-F129A9A2FE4B}"/>
              </a:ext>
            </a:extLst>
          </p:cNvPr>
          <p:cNvSpPr/>
          <p:nvPr/>
        </p:nvSpPr>
        <p:spPr>
          <a:xfrm>
            <a:off x="633422" y="722172"/>
            <a:ext cx="78374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Вчера ребята ходили в зоопарк,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там видели, козу за забором…</a:t>
            </a:r>
          </a:p>
        </p:txBody>
      </p:sp>
      <p:pic>
        <p:nvPicPr>
          <p:cNvPr id="130" name="Рисунок 129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E6F0FAD-5E48-0B10-03F9-7877EB463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5" y="2436372"/>
            <a:ext cx="3553599" cy="3553599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768209A-96CF-5247-13B7-FFC44C3C6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96" y="2150579"/>
            <a:ext cx="3928624" cy="3928624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52FCC9E-84E9-B279-26A5-009967CE81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35" y="2221461"/>
            <a:ext cx="3379986" cy="3379986"/>
          </a:xfrm>
          <a:prstGeom prst="rect">
            <a:avLst/>
          </a:prstGeom>
        </p:spPr>
      </p:pic>
      <p:pic>
        <p:nvPicPr>
          <p:cNvPr id="136" name="Рисунок 135" descr="Изображение выглядит как зарисовка, млекопитающее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B6C739A-3B5D-D936-C6C9-94B9B71319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88" y="1804799"/>
            <a:ext cx="3115884" cy="3115884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канделябр, свеча&#10;&#10;Автоматически созданное описание">
            <a:extLst>
              <a:ext uri="{FF2B5EF4-FFF2-40B4-BE49-F238E27FC236}">
                <a16:creationId xmlns:a16="http://schemas.microsoft.com/office/drawing/2014/main" id="{F906CC72-7043-8016-42EC-2C64A450D3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293" y="2968643"/>
            <a:ext cx="3827549" cy="2511830"/>
          </a:xfrm>
          <a:prstGeom prst="rect">
            <a:avLst/>
          </a:prstGeom>
        </p:spPr>
      </p:pic>
      <p:pic>
        <p:nvPicPr>
          <p:cNvPr id="145" name="Рисунок 144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6CDEA6B-9CC2-6039-ED5B-E9616EBE31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497782" y="351686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4A7D9A48-8253-B636-46F2-F2918D1A7811}"/>
              </a:ext>
            </a:extLst>
          </p:cNvPr>
          <p:cNvSpPr/>
          <p:nvPr/>
        </p:nvSpPr>
        <p:spPr>
          <a:xfrm>
            <a:off x="617485" y="473258"/>
            <a:ext cx="77251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Зайца под знаком, фазана под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берёзой, медузу в пузыре,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стрекозу на замке </a:t>
            </a:r>
          </a:p>
        </p:txBody>
      </p:sp>
      <p:pic>
        <p:nvPicPr>
          <p:cNvPr id="152" name="Рисунок 151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BCA46A3-5EB6-57E4-D19F-447CCEE01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4" y="2444100"/>
            <a:ext cx="3553599" cy="3553599"/>
          </a:xfrm>
          <a:prstGeom prst="rect">
            <a:avLst/>
          </a:prstGeom>
        </p:spPr>
      </p:pic>
      <p:pic>
        <p:nvPicPr>
          <p:cNvPr id="153" name="Рисунок 15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C600627A-7B0E-AB08-5AFB-F2B7678AE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37" y="2158307"/>
            <a:ext cx="3928624" cy="3928624"/>
          </a:xfrm>
          <a:prstGeom prst="rect">
            <a:avLst/>
          </a:prstGeom>
        </p:spPr>
      </p:pic>
      <p:pic>
        <p:nvPicPr>
          <p:cNvPr id="211" name="Рисунок 210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06DFEF25-72ED-C235-A875-D089A40B34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66" y="4135352"/>
            <a:ext cx="2001160" cy="2001160"/>
          </a:xfrm>
          <a:prstGeom prst="rect">
            <a:avLst/>
          </a:prstGeom>
        </p:spPr>
      </p:pic>
      <p:pic>
        <p:nvPicPr>
          <p:cNvPr id="213" name="Рисунок 212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57163821-D798-3011-4924-91E3177F33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04" y="1703644"/>
            <a:ext cx="4600964" cy="4600964"/>
          </a:xfrm>
          <a:prstGeom prst="rect">
            <a:avLst/>
          </a:prstGeom>
        </p:spPr>
      </p:pic>
      <p:pic>
        <p:nvPicPr>
          <p:cNvPr id="217" name="Рисунок 21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3D420877-7C5E-7B1A-D463-8E7400E445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59" y="1829555"/>
            <a:ext cx="4407269" cy="4407269"/>
          </a:xfrm>
          <a:prstGeom prst="rect">
            <a:avLst/>
          </a:prstGeom>
        </p:spPr>
      </p:pic>
      <p:pic>
        <p:nvPicPr>
          <p:cNvPr id="215" name="Рисунок 214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5D14CFA6-A00D-6D68-E628-8FC42A3B24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29" y="4142614"/>
            <a:ext cx="1997762" cy="1997762"/>
          </a:xfrm>
          <a:prstGeom prst="rect">
            <a:avLst/>
          </a:prstGeom>
        </p:spPr>
      </p:pic>
      <p:pic>
        <p:nvPicPr>
          <p:cNvPr id="221" name="Рисунок 220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D183007E-34D8-FF5A-7D93-4AC42C9901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40" y="2355484"/>
            <a:ext cx="3041168" cy="3041168"/>
          </a:xfrm>
          <a:prstGeom prst="rect">
            <a:avLst/>
          </a:prstGeom>
        </p:spPr>
      </p:pic>
      <p:pic>
        <p:nvPicPr>
          <p:cNvPr id="7" name="Рисунок 6" descr="Изображение выглядит как круг, овальный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1F7E9A54-4B1C-FC47-14DD-C03AB589691B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32" y="1975398"/>
            <a:ext cx="3751670" cy="375167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1CC93856-461C-C3D8-C403-6D18E1BCBF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72" y="2121923"/>
            <a:ext cx="3451548" cy="3451548"/>
          </a:xfrm>
          <a:prstGeom prst="rect">
            <a:avLst/>
          </a:prstGeom>
        </p:spPr>
      </p:pic>
      <p:pic>
        <p:nvPicPr>
          <p:cNvPr id="225" name="Рисунок 224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199B2485-4530-06BF-CC3A-F3061A90679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31" y="1688113"/>
            <a:ext cx="2230689" cy="223068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1362" y="34620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BF6FE1EA-9EFE-DFD6-5F59-F83D753707BA}"/>
              </a:ext>
            </a:extLst>
          </p:cNvPr>
          <p:cNvSpPr/>
          <p:nvPr/>
        </p:nvSpPr>
        <p:spPr>
          <a:xfrm>
            <a:off x="1509285" y="455678"/>
            <a:ext cx="60628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Дома Зоя и Захар ели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арбуз и слушали музыку</a:t>
            </a:r>
          </a:p>
        </p:txBody>
      </p:sp>
      <p:pic>
        <p:nvPicPr>
          <p:cNvPr id="227" name="Рисунок 22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7A7DFA4-1A49-33FE-8B58-FB476C3C3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" y="2584528"/>
            <a:ext cx="3553599" cy="3553599"/>
          </a:xfrm>
          <a:prstGeom prst="rect">
            <a:avLst/>
          </a:prstGeom>
        </p:spPr>
      </p:pic>
      <p:pic>
        <p:nvPicPr>
          <p:cNvPr id="228" name="Рисунок 227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6D73508-2E7B-C7D7-25BB-1D1864436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29" y="2298735"/>
            <a:ext cx="3928624" cy="3928624"/>
          </a:xfrm>
          <a:prstGeom prst="rect">
            <a:avLst/>
          </a:prstGeom>
        </p:spPr>
      </p:pic>
      <p:pic>
        <p:nvPicPr>
          <p:cNvPr id="230" name="Рисунок 229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384225C-4D36-ADBA-A1EC-8336DA2AAC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03" y="1397318"/>
            <a:ext cx="2631640" cy="2631640"/>
          </a:xfrm>
          <a:prstGeom prst="rect">
            <a:avLst/>
          </a:prstGeom>
        </p:spPr>
      </p:pic>
      <p:pic>
        <p:nvPicPr>
          <p:cNvPr id="232" name="Рисунок 231">
            <a:extLst>
              <a:ext uri="{FF2B5EF4-FFF2-40B4-BE49-F238E27FC236}">
                <a16:creationId xmlns:a16="http://schemas.microsoft.com/office/drawing/2014/main" id="{066037E0-9E0A-12F0-A8FE-D5652933119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8" y="3779201"/>
            <a:ext cx="2266283" cy="234574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biLevel thresh="2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26074" y="300955"/>
            <a:ext cx="8000589" cy="579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EB0F7F19-4E57-0540-F37E-B66F1FCAC825}"/>
              </a:ext>
            </a:extLst>
          </p:cNvPr>
          <p:cNvGrpSpPr/>
          <p:nvPr/>
        </p:nvGrpSpPr>
        <p:grpSpPr>
          <a:xfrm>
            <a:off x="626912" y="992586"/>
            <a:ext cx="2332867" cy="1599023"/>
            <a:chOff x="1681079" y="2801872"/>
            <a:chExt cx="8318608" cy="5701846"/>
          </a:xfrm>
        </p:grpSpPr>
        <p:pic>
          <p:nvPicPr>
            <p:cNvPr id="85" name="Рисунок 84" descr="Изображение выглядит как пейзаж, картина, природа, лес&#10;&#10;Автоматически созданное описание">
              <a:extLst>
                <a:ext uri="{FF2B5EF4-FFF2-40B4-BE49-F238E27FC236}">
                  <a16:creationId xmlns:a16="http://schemas.microsoft.com/office/drawing/2014/main" id="{E5E7E73C-0FCD-7BFE-DD02-9DB8DFA0A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r="17044"/>
            <a:stretch/>
          </p:blipFill>
          <p:spPr>
            <a:xfrm>
              <a:off x="1681079" y="2801872"/>
              <a:ext cx="8010237" cy="57018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4D82F4F-80A2-E47C-649A-11612E03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191" y="4240285"/>
              <a:ext cx="4263433" cy="4263433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584F4EF-ED3B-AB70-4119-1E0080DD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254" y="4021310"/>
              <a:ext cx="4263433" cy="4263433"/>
            </a:xfrm>
            <a:prstGeom prst="rect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C6863985-44AF-88F0-7FA4-A8DA4A1B1630}"/>
              </a:ext>
            </a:extLst>
          </p:cNvPr>
          <p:cNvGrpSpPr/>
          <p:nvPr/>
        </p:nvGrpSpPr>
        <p:grpSpPr>
          <a:xfrm>
            <a:off x="2722234" y="1374291"/>
            <a:ext cx="2982754" cy="1312232"/>
            <a:chOff x="200684" y="1968170"/>
            <a:chExt cx="9398936" cy="4134967"/>
          </a:xfrm>
        </p:grpSpPr>
        <p:pic>
          <p:nvPicPr>
            <p:cNvPr id="101" name="Рисунок 10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9B3782-EF02-8598-0885-2738B10B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84" y="2549538"/>
              <a:ext cx="3553599" cy="3553599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B2FE85-D8AD-73E7-DF82-0D9E7507C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996" y="1968170"/>
              <a:ext cx="3928624" cy="3928624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60F931C-6A20-5E42-9696-6CD5A4B1E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746" y="3492281"/>
              <a:ext cx="2524189" cy="252418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6D1BE026-5BF1-F2D8-03DD-3A6047FB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432" y="3787250"/>
              <a:ext cx="1862253" cy="1862253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зарисовка, лепесток, растение, роза&#10;&#10;Автоматически созданное описание">
              <a:extLst>
                <a:ext uri="{FF2B5EF4-FFF2-40B4-BE49-F238E27FC236}">
                  <a16:creationId xmlns:a16="http://schemas.microsoft.com/office/drawing/2014/main" id="{984577A7-CE77-F852-7C63-82E54FB31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558" y="2360690"/>
              <a:ext cx="2524189" cy="2524189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C6932E2E-A424-167A-DAEA-BB5A69595063}"/>
              </a:ext>
            </a:extLst>
          </p:cNvPr>
          <p:cNvGrpSpPr/>
          <p:nvPr/>
        </p:nvGrpSpPr>
        <p:grpSpPr>
          <a:xfrm>
            <a:off x="5649622" y="912210"/>
            <a:ext cx="2692021" cy="1683657"/>
            <a:chOff x="135365" y="549803"/>
            <a:chExt cx="9170155" cy="5735245"/>
          </a:xfrm>
        </p:grpSpPr>
        <p:pic>
          <p:nvPicPr>
            <p:cNvPr id="139" name="Рисунок 138" descr="Изображение выглядит как растение, джунгли, дерево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F956AF5-EA3B-EB46-A5F5-2F09F259B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" r="20445"/>
            <a:stretch/>
          </p:blipFill>
          <p:spPr>
            <a:xfrm>
              <a:off x="652528" y="549803"/>
              <a:ext cx="8010238" cy="57352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0" name="Рисунок 139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975D45A-5053-7459-9594-135AEF000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5" y="2588772"/>
              <a:ext cx="3553599" cy="355359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8000C19-2793-35E9-CA31-FF2FC3232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896" y="2302979"/>
              <a:ext cx="3928624" cy="3928624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зарисовка, млекопитающее, иллюстрация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3248EA9-0934-C07A-68A5-36139ADE6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088" y="1957199"/>
              <a:ext cx="3115884" cy="3115884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канделябр, свеча&#10;&#10;Автоматически созданное описание">
              <a:extLst>
                <a:ext uri="{FF2B5EF4-FFF2-40B4-BE49-F238E27FC236}">
                  <a16:creationId xmlns:a16="http://schemas.microsoft.com/office/drawing/2014/main" id="{5F16A95B-00E2-B386-0F47-DED88C5C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693" y="3121043"/>
              <a:ext cx="3827549" cy="2511830"/>
            </a:xfrm>
            <a:prstGeom prst="rect">
              <a:avLst/>
            </a:prstGeom>
          </p:spPr>
        </p:pic>
      </p:grp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DEEE4373-F8C4-6CEA-6B67-503F9B0C1D5B}"/>
              </a:ext>
            </a:extLst>
          </p:cNvPr>
          <p:cNvGrpSpPr/>
          <p:nvPr/>
        </p:nvGrpSpPr>
        <p:grpSpPr>
          <a:xfrm>
            <a:off x="1177130" y="3565818"/>
            <a:ext cx="3153223" cy="1515471"/>
            <a:chOff x="127606" y="1981955"/>
            <a:chExt cx="9170155" cy="4407269"/>
          </a:xfrm>
        </p:grpSpPr>
        <p:pic>
          <p:nvPicPr>
            <p:cNvPr id="241" name="Рисунок 24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CFDE4BD-1D8F-4F3A-5135-0C035861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06" y="2596500"/>
              <a:ext cx="3553599" cy="3553599"/>
            </a:xfrm>
            <a:prstGeom prst="rect">
              <a:avLst/>
            </a:prstGeom>
          </p:spPr>
        </p:pic>
        <p:pic>
          <p:nvPicPr>
            <p:cNvPr id="242" name="Рисунок 24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E6A5CCBD-CC10-0570-B625-9F2B75AC8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137" y="2310708"/>
              <a:ext cx="3928624" cy="3928624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577564A7-D8C0-A2AB-70CC-79464D1E1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59" y="1981955"/>
              <a:ext cx="4407269" cy="4407269"/>
            </a:xfrm>
            <a:prstGeom prst="rect">
              <a:avLst/>
            </a:prstGeom>
          </p:spPr>
        </p:pic>
        <p:pic>
          <p:nvPicPr>
            <p:cNvPr id="244" name="Рисунок 243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A6A97CA1-E1A9-2167-5EAD-B0A6E2DDA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329" y="4295014"/>
              <a:ext cx="1997762" cy="1997762"/>
            </a:xfrm>
            <a:prstGeom prst="rect">
              <a:avLst/>
            </a:prstGeom>
          </p:spPr>
        </p:pic>
      </p:grp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D2BF1E1F-6DBC-B2A8-A6B7-828F441F4577}"/>
              </a:ext>
            </a:extLst>
          </p:cNvPr>
          <p:cNvGrpSpPr/>
          <p:nvPr/>
        </p:nvGrpSpPr>
        <p:grpSpPr>
          <a:xfrm>
            <a:off x="4356221" y="3159522"/>
            <a:ext cx="2967821" cy="1881091"/>
            <a:chOff x="280006" y="579422"/>
            <a:chExt cx="9170155" cy="5812309"/>
          </a:xfrm>
        </p:grpSpPr>
        <p:pic>
          <p:nvPicPr>
            <p:cNvPr id="233" name="Рисунок 232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B8EA8B8D-35B4-33AE-BB0F-C268EB6FD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56206" y="579422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4" name="Рисунок 23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C5D129-5205-BC6B-3244-00F7238C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06" y="2748900"/>
              <a:ext cx="3553599" cy="3553599"/>
            </a:xfrm>
            <a:prstGeom prst="rect">
              <a:avLst/>
            </a:prstGeom>
          </p:spPr>
        </p:pic>
        <p:pic>
          <p:nvPicPr>
            <p:cNvPr id="235" name="Рисунок 2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1ACBD41-6121-2441-B7BA-8023C811F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537" y="2463107"/>
              <a:ext cx="3928624" cy="3928624"/>
            </a:xfrm>
            <a:prstGeom prst="rect">
              <a:avLst/>
            </a:prstGeom>
          </p:spPr>
        </p:pic>
        <p:pic>
          <p:nvPicPr>
            <p:cNvPr id="236" name="Рисунок 235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2B6F673-1BFF-BEBF-27E6-D12EF0DEE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911" y="1561690"/>
              <a:ext cx="2631640" cy="2631640"/>
            </a:xfrm>
            <a:prstGeom prst="rect">
              <a:avLst/>
            </a:prstGeom>
          </p:spPr>
        </p:pic>
        <p:pic>
          <p:nvPicPr>
            <p:cNvPr id="237" name="Рисунок 236">
              <a:extLst>
                <a:ext uri="{FF2B5EF4-FFF2-40B4-BE49-F238E27FC236}">
                  <a16:creationId xmlns:a16="http://schemas.microsoft.com/office/drawing/2014/main" id="{2099E9D6-4BFC-BA25-8D55-84DBE0B8C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476" y="3943573"/>
              <a:ext cx="2266283" cy="2345746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72" y="114758"/>
            <a:ext cx="5342785" cy="5438192"/>
          </a:xfrm>
          <a:prstGeom prst="rect">
            <a:avLst/>
          </a:prstGeom>
        </p:spPr>
      </p:pic>
      <p:pic>
        <p:nvPicPr>
          <p:cNvPr id="2" name="Google Shape;84;p1">
            <a:extLst>
              <a:ext uri="{FF2B5EF4-FFF2-40B4-BE49-F238E27FC236}">
                <a16:creationId xmlns:a16="http://schemas.microsoft.com/office/drawing/2014/main" id="{C86DF45F-3231-4952-5BDF-C9FC264F074E}"/>
              </a:ext>
            </a:extLst>
          </p:cNvPr>
          <p:cNvPicPr preferRelativeResize="0"/>
          <p:nvPr/>
        </p:nvPicPr>
        <p:blipFill rotWithShape="1">
          <a:blip r:embed="rId28"/>
          <a:srcRect/>
          <a:stretch>
            <a:fillRect/>
          </a:stretch>
        </p:blipFill>
        <p:spPr>
          <a:xfrm>
            <a:off x="11194475" y="-1005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0" grpId="0"/>
      <p:bldP spid="127" grpId="0"/>
      <p:bldP spid="151" grpId="0"/>
      <p:bldP spid="2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52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2024-11-18T10:41:06Z</dcterms:modified>
</cp:coreProperties>
</file>