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840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microsoft.com/office/2007/relationships/hdphoto" Target="../media/hdphoto4.wdp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microsoft.com/office/2007/relationships/hdphoto" Target="../media/hdphoto8.wdp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83121" y="467582"/>
            <a:ext cx="8420098" cy="5873775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75763A9-513C-9B36-9594-07ED5BC033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8"/>
          <a:stretch/>
        </p:blipFill>
        <p:spPr>
          <a:xfrm>
            <a:off x="1052157" y="626054"/>
            <a:ext cx="831450" cy="166683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5174565-83D6-A3A0-639F-80395B3CA4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6"/>
          <a:stretch/>
        </p:blipFill>
        <p:spPr>
          <a:xfrm>
            <a:off x="3738074" y="3763065"/>
            <a:ext cx="1393112" cy="26233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8709DD4-29A2-D9D4-7C50-37EF3E51E2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/>
          <a:stretch/>
        </p:blipFill>
        <p:spPr>
          <a:xfrm>
            <a:off x="1482948" y="3763065"/>
            <a:ext cx="1095482" cy="2328420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21BB3B4A-3479-CB2E-E746-AB687FBC02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7"/>
          <a:stretch/>
        </p:blipFill>
        <p:spPr>
          <a:xfrm>
            <a:off x="6718393" y="4305272"/>
            <a:ext cx="828358" cy="170328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C2447C5E-7FC4-86ED-46E2-6A81BCFC73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57850" y="532094"/>
            <a:ext cx="911812" cy="1900698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F79DDA7D-3621-3EC7-22BC-0685D9F110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1526" y="2021319"/>
            <a:ext cx="1036529" cy="2013310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BAEF18-7BBF-FD73-967B-9DC76F1239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394" y="626053"/>
            <a:ext cx="831450" cy="166683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351B028-EB0B-67F4-DE95-B92B3CAAE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076" y="627304"/>
            <a:ext cx="831450" cy="166683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99656128-9A74-94E8-BC5E-32FF9F5FE0C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3"/>
          <a:stretch/>
        </p:blipFill>
        <p:spPr>
          <a:xfrm>
            <a:off x="2531303" y="2021319"/>
            <a:ext cx="980224" cy="201331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2831EC6A-6C47-AF79-1F50-FFAB97F4693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2050" y="2022367"/>
            <a:ext cx="1036529" cy="2013310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6FC7D54-2AC9-AF5C-986B-DEC978A629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8431" y="3763065"/>
            <a:ext cx="1230247" cy="232842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98025F61-9DD4-C42F-5718-B7D44EED4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7907" y="3761814"/>
            <a:ext cx="1230247" cy="232842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4A16B183-43B9-47AB-EF37-1810692D252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1186" y="3763064"/>
            <a:ext cx="1230247" cy="262336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EF50D59A-3994-8EFC-065D-775B5B9A0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0662" y="3763064"/>
            <a:ext cx="1230247" cy="2623360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331EBFC9-05CF-8CDA-2403-3C6879AF533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6751" y="4305272"/>
            <a:ext cx="867363" cy="1703286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C21595B9-EC07-F454-FB6B-D75B0E2E56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3947" y="4305272"/>
            <a:ext cx="867363" cy="170328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4B28B0B4-260F-25BF-E0A4-7F16DC81F8C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9"/>
          <a:stretch/>
        </p:blipFill>
        <p:spPr>
          <a:xfrm>
            <a:off x="4677838" y="520700"/>
            <a:ext cx="980012" cy="1900698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C397C36-C43A-25CF-8F86-1B8CA8C7D2C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49497" y="532733"/>
            <a:ext cx="911812" cy="1900698"/>
          </a:xfrm>
          <a:prstGeom prst="rect">
            <a:avLst/>
          </a:prstGeom>
        </p:spPr>
      </p:pic>
      <p:pic>
        <p:nvPicPr>
          <p:cNvPr id="7" name="Рисунок 6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7EB5A30-83E5-8FC3-86FF-FD086B7AF1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1473553" y="1300763"/>
            <a:ext cx="1244193" cy="933145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410886-0D2B-CDC0-7F96-022B44A5C8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3105823" y="2646164"/>
            <a:ext cx="1244193" cy="9331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F26A54E-30B9-7514-9122-9ECD4CD622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2223605" y="4509399"/>
            <a:ext cx="1244193" cy="93314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D175DB-633B-2B50-5891-7F873794540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4858111" y="4812316"/>
            <a:ext cx="1244193" cy="93314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3F26AC5-0147-0CFC-6917-599B119F8F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3" y="4696776"/>
            <a:ext cx="1244193" cy="9331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03AF370-640C-28AE-360C-F96B47BB0E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5188699" y="1531921"/>
            <a:ext cx="1244193" cy="93314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5B705E9-3BE1-4FF8-955F-52E678CE3D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67"/>
          <a:stretch/>
        </p:blipFill>
        <p:spPr>
          <a:xfrm>
            <a:off x="483960" y="2580740"/>
            <a:ext cx="657205" cy="149933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F6A18F69-3C05-66D5-5111-94EB134B764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8"/>
          <a:stretch/>
        </p:blipFill>
        <p:spPr>
          <a:xfrm>
            <a:off x="6551138" y="780266"/>
            <a:ext cx="875596" cy="180047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7AC9117-0CF2-0C38-8B14-BC1813B3D3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8"/>
          <a:stretch/>
        </p:blipFill>
        <p:spPr>
          <a:xfrm>
            <a:off x="6100056" y="2658493"/>
            <a:ext cx="538345" cy="130051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C9091815-FD0D-D7E3-9D5C-F9485E67CD1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6735" y="781966"/>
            <a:ext cx="929800" cy="18004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EC64C000-1C3D-0EE0-D658-4D22D99A41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0763" y="780573"/>
            <a:ext cx="929800" cy="180047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0F658F5-85B9-4958-B9A4-54AFC3BD16A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2" y="1700447"/>
            <a:ext cx="1244193" cy="93314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F570A7DA-35DC-584B-0DFB-F55C12C745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925" y="2656338"/>
            <a:ext cx="527552" cy="130051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82FAAFA-FBEA-C352-E50C-50B86DB449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401" y="2657331"/>
            <a:ext cx="527552" cy="13005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8B9101-9A40-C0AC-6B0F-EF81BC728E1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6149399" y="3134403"/>
            <a:ext cx="1244193" cy="93314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496E326-EC50-72F1-B718-DDD3A8BB9C5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PencilGrayscale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5987" y="2580740"/>
            <a:ext cx="857833" cy="149933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D1E867A-6D90-1237-BC86-EC2435B818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4777" y="2580740"/>
            <a:ext cx="857833" cy="1499338"/>
          </a:xfrm>
          <a:prstGeom prst="rect">
            <a:avLst/>
          </a:prstGeom>
        </p:spPr>
      </p:pic>
      <p:pic>
        <p:nvPicPr>
          <p:cNvPr id="9" name="Рисунок 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04ED0B3-8B38-345D-0A3A-B706D913CC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2189" y="3062701"/>
            <a:ext cx="1244193" cy="933145"/>
          </a:xfrm>
          <a:prstGeom prst="rect">
            <a:avLst/>
          </a:prstGeom>
        </p:spPr>
      </p:pic>
      <p:pic>
        <p:nvPicPr>
          <p:cNvPr id="155" name="Picture 154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63264" y="3142424"/>
            <a:ext cx="30575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4.79167E-6 0.00023 C 0.00794 -0.00047 0.02968 -0.00232 0.03919 4.07407E-6 C 0.04075 0.00046 0.04023 0.00231 0.04075 0.00347 C 0.0388 0.00532 0.03697 0.0074 0.03476 0.00902 C 0.03098 0.01134 0.02643 0.01319 0.02265 0.01574 C 0.00598 0.02546 0.00898 0.02338 4.79167E-6 0.03032 L 0.01354 0.03148 C 0.01888 0.03171 0.02591 0.02963 0.0302 0.03263 C 0.03268 0.03426 0.02864 0.03773 0.02721 0.04027 C 0.02213 0.04838 0.01835 0.04745 0.01054 0.05486 L 0.00442 0.06064 C 0.01705 0.06088 0.02994 0.05926 0.04231 0.06157 C 0.04557 0.06226 0.03593 0.06435 0.0332 0.0662 C 0.02968 0.06805 0.02734 0.07083 0.02408 0.07291 C 0.01783 0.07638 0.00442 0.08287 0.00442 0.0831 C 0.00351 0.08402 -0.00027 0.08564 0.00143 0.08634 C 0.00729 0.08888 0.04075 0.08958 0.04231 0.08981 C 0.02721 0.10069 0.04231 0.08888 0.02565 0.10416 L 0.01809 0.10995 L 0.01809 0.11018 " pathEditMode="relative" rAng="0" ptsTypes="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00023 C 8.33333E-7 4.81481E-6 0.02096 0.00138 0.02357 0.00231 C 0.02539 0.003 0.02487 0.00416 0.02552 0.00532 C 0.025 0.00578 0.02539 0.00648 0.02448 0.0074 C 0.02357 0.0081 0.02174 0.00856 0.02044 0.00949 C 0.01328 0.0125 0.01562 0.01111 0.0082 0.01388 C 0.00651 0.01435 0.0056 0.01504 0.00404 0.0155 C 0.00195 0.0162 -0.00039 0.0162 -0.00221 0.01689 C -0.00417 0.01736 -0.00547 0.01805 -0.00729 0.01898 C -0.00807 0.01921 -0.00925 0.01944 -0.01029 0.01967 C -0.0112 0.02037 -0.01224 0.02106 -0.01341 0.02175 C -0.01406 0.02222 -0.0155 0.02245 -0.01537 0.02291 C -0.01537 0.02361 -0.01354 0.02384 -0.01224 0.0243 C -0.01029 0.02476 -0.00781 0.02523 -0.00521 0.02592 C -0.00404 0.02615 -0.00247 0.02662 -0.00104 0.02708 C 0.00846 0.02939 0.00911 0.02893 0.01849 0.03217 L 0.0306 0.03611 C 0.03294 0.03703 0.03789 0.03865 0.03789 0.03888 C 0.03581 0.04097 0.03424 0.04467 0.02956 0.04699 C 0.02695 0.04791 0.0237 0.04861 0.02135 0.04976 C 0.01862 0.05092 0.01667 0.05231 0.01432 0.05347 C 0.0125 0.05439 0.01068 0.05486 0.00924 0.05555 C 0.00846 0.05625 0.00781 0.05694 0.00703 0.05763 C 0.00469 0.05949 8.33333E-7 0.06342 8.33333E-7 0.06365 C 0.00013 0.06527 -0.00247 0.06759 0.00091 0.06875 C 0.00521 0.07013 0.0125 0.06898 0.01849 0.06921 C 0.02174 0.06921 0.025 0.06944 0.02865 0.06967 C 0.03281 0.0699 0.03659 0.07037 0.04088 0.07083 C 0.04401 0.07152 0.04909 0.07291 0.05208 0.07384 C 0.05325 0.07407 0.05417 0.07453 0.05547 0.075 L 0.04713 0.07592 C 0.04453 0.07615 0.04219 0.07662 0.03984 0.07662 C 0.02878 0.07708 0.00703 0.07708 0.00703 0.07731 L 0.00703 0.07708 " pathEditMode="relative" rAng="0" ptsTypes="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00023 C 0.00091 0.01042 0.00131 0.00973 0.00039 0.02292 C 0.00026 0.02385 -0.00013 0.02477 -0.00039 0.0257 C -0.00052 0.02709 -0.00091 0.02848 -0.00078 0.02986 C -0.00052 0.03172 -0.00013 0.03403 0.00078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1 0.0838 0.02487 0.08403 0.02383 0.08473 C 0.02253 0.08519 0.02123 0.08611 0.01993 0.08681 C 0.01732 0.0875 0.01211 0.08889 0.01211 0.08912 C 0.01159 0.08935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0.00023 C -0.00026 0.0007 -0.00052 0.00162 -0.00078 0.00255 C -0.00091 0.00301 -0.00078 0.00371 -0.00091 0.00394 C -0.00143 0.00463 -0.00195 0.00486 -0.00248 0.0051 C -0.00287 0.00533 -0.00313 0.00533 -0.00352 0.00533 C -0.00599 0.00648 -0.00365 0.00602 -0.00703 0.00648 C -0.00716 0.00672 -0.00742 0.00695 -0.00755 0.00718 C -0.00794 0.00764 -0.00847 0.00787 -0.00873 0.0081 C -0.00912 0.00857 -0.00938 0.00903 -0.00977 0.00949 C -0.0099 0.01019 -0.01016 0.01065 -0.01029 0.01135 C -0.01068 0.0125 -0.01094 0.01412 -0.01107 0.01551 C -0.0112 0.01644 -0.01133 0.01736 -0.01146 0.01829 C -0.01133 0.02084 -0.01146 0.02685 -0.0099 0.02894 C -0.00951 0.02963 -0.00925 0.03033 -0.00873 0.03079 C -0.00677 0.03334 -0.00508 0.03519 -0.00274 0.03704 C -0.00182 0.03773 -0.00091 0.03866 1.66667E-6 0.03912 C 0.0039 0.04074 0.0043 0.04028 0.00768 0.04074 C 0.00859 0.04098 0.0095 0.04144 0.01042 0.04144 C 0.01107 0.04167 0.01172 0.04167 0.01237 0.0419 C 0.01419 0.04213 0.0138 0.04213 0.01549 0.0426 C 0.01588 0.04329 0.01627 0.04422 0.01667 0.04491 C 0.01732 0.04653 0.01732 0.04699 0.01784 0.04838 C 0.01745 0.05023 0.01719 0.05232 0.01667 0.05394 C 0.01627 0.05486 0.01588 0.05533 0.01549 0.05602 C 0.01458 0.05764 0.01406 0.05834 0.01289 0.05926 C 0.01185 0.06019 0.01081 0.06111 0.00976 0.06158 C 0.00924 0.06181 0.00872 0.06204 0.0082 0.06227 C 0.00768 0.06273 0.00716 0.06343 0.00664 0.06366 C 0.00612 0.06412 0.0056 0.06435 0.00508 0.06482 C 0.00443 0.06528 0.00273 0.0669 0.00221 0.06783 C 0.00104 0.06945 0.00169 0.06922 0.00065 0.07107 C 0.00026 0.07153 1.66667E-6 0.07199 -0.00039 0.07246 C -0.00156 0.07593 -0.00065 0.07361 -0.00313 0.07871 C -0.00339 0.0794 -0.00378 0.0801 -0.00404 0.08079 C -0.00443 0.08125 -0.00482 0.08195 -0.00508 0.08241 C -0.00651 0.08542 -0.00521 0.0831 -0.00638 0.08588 C -0.00677 0.08658 -0.00716 0.08727 -0.00742 0.08797 C -0.0086 0.09098 -0.01042 0.09537 -0.01094 0.09885 C -0.01172 0.10348 -0.01094 0.09908 -0.01211 0.10394 C -0.01237 0.10486 -0.0125 0.10579 -0.01263 0.10672 C -0.01289 0.10764 -0.01328 0.10834 -0.01341 0.10926 C -0.01367 0.10996 -0.01367 0.11065 -0.0138 0.11135 C -0.01406 0.11181 -0.01432 0.1125 -0.01445 0.11297 C -0.01485 0.11435 -0.01498 0.11574 -0.01524 0.11713 C -0.01537 0.12153 -0.01563 0.12269 -0.01498 0.12732 C -0.01472 0.12917 -0.01432 0.13125 -0.0138 0.1331 C -0.01289 0.13727 -0.01198 0.14028 -0.01055 0.14398 C -0.0099 0.1456 -0.00912 0.14723 -0.00833 0.14885 C -0.00794 0.14977 -0.00742 0.15047 -0.00703 0.15162 C -0.00638 0.15324 -0.00599 0.1551 -0.00547 0.15672 C -0.00534 0.15741 -0.00482 0.15857 -0.00482 0.1588 C -0.00482 0.15949 -0.00469 0.16042 -0.00469 0.16135 C -0.00443 0.16806 -0.0043 0.17361 -0.00482 0.18079 C -0.00495 0.18241 -0.00547 0.18426 -0.00586 0.18588 C -0.00651 0.18889 -0.00638 0.18843 -0.00703 0.18982 L -0.00638 0.18912 " pathEditMode="relative" rAng="0" ptsTypes="AAAAAAAAAAAAAAAAAAAAAAAAAAAAAAAAAAAAAAAAAAAAAAAAAAAAAAAAA">
                                      <p:cBhvr>
                                        <p:cTn id="6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2.70833E-6 0.00023 C 0.00196 0.00162 0.00391 0.00347 0.00599 0.00509 C 0.00782 0.00625 0.00977 0.00695 0.01172 0.00834 C 0.01745 0.01181 0.01615 0.01065 0.01979 0.01482 C 0.01953 0.01597 0.0194 0.01736 0.01901 0.01852 C 0.01328 0.03334 0.02005 0.01088 0.01433 0.02963 C 0.01302 0.03357 0.01263 0.03588 0.01198 0.04028 C 0.01159 0.0419 0.01146 0.04398 0.0112 0.04584 C 0.01081 0.04746 0.01016 0.04884 0.0099 0.05047 C 0.00951 0.05209 0.00938 0.05371 0.00912 0.05556 C 0.00716 0.06597 0.00873 0.05579 0.00755 0.06435 C 0.00782 0.06551 0.00755 0.06759 0.00834 0.06806 C 0.01224 0.06991 0.01315 0.06667 0.01589 0.06389 C 0.01888 0.06042 0.01849 0.06088 0.02162 0.0588 C 0.02266 0.05996 0.02383 0.06088 0.02474 0.0625 C 0.0267 0.06574 0.02683 0.0669 0.02761 0.07037 C 0.02761 0.0713 0.02787 0.07246 0.02787 0.07361 C 0.02787 0.07593 0.02748 0.07963 0.02683 0.08195 C 0.02591 0.08449 0.02526 0.08727 0.02396 0.08935 C 0.02305 0.09051 0.02214 0.09144 0.02136 0.09306 C 0.02058 0.09422 0.02019 0.09584 0.01953 0.09722 C 0.01862 0.09861 0.01758 0.09954 0.01667 0.10093 C 0.01498 0.10301 0.01341 0.10509 0.01198 0.10787 C 0.01146 0.10857 0.01107 0.10926 0.01068 0.11019 C 0.00977 0.11181 0.00847 0.11482 0.00782 0.11667 C 0.00742 0.11736 0.00703 0.11852 0.00677 0.11945 C 0.00638 0.12014 0.00586 0.12084 0.00573 0.12176 C 0.00443 0.1257 0.00313 0.13079 0.00261 0.13565 C 0.00235 0.13727 0.00222 0.13935 0.00209 0.14121 C 0.00183 0.15232 0.00144 0.15903 0.00209 0.1713 C 0.00209 0.17269 0.00248 0.17431 0.00287 0.17593 C 0.00352 0.17917 0.0043 0.18218 0.00651 0.1838 C 0.00729 0.18426 0.00834 0.18403 0.00938 0.18426 C 0.01029 0.18357 0.0099 0.1838 0.01068 0.18334 L 0.01068 0.18357 " pathEditMode="relative" rAng="0" ptsTypes="AAAAAAAAAAAAAAAAAAAAAAAAAAAAAAAAAAAA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2.08333E-6 0.00023 C -0.00013 -0.00231 -0.00065 -0.00439 -0.00039 -0.00648 C -0.00026 -0.00764 0.00065 -0.00833 0.00117 -0.00926 C 0.00261 -0.01111 0.00326 -0.01041 0.00508 -0.01111 C 0.00599 -0.01157 0.0069 -0.01203 0.00781 -0.0125 C 0.00834 -0.01342 0.00886 -0.01412 0.00938 -0.01481 C 0.0099 -0.01504 0.01055 -0.01481 0.01094 -0.01527 C 0.01146 -0.01597 0.01159 -0.01736 0.01211 -0.01805 C 0.01302 -0.01944 0.01472 -0.02014 0.01563 -0.02176 C 0.01693 -0.02384 0.01797 -0.02708 0.01875 -0.03009 C 0.01927 -0.03148 0.01953 -0.03333 0.01992 -0.03472 C 0.02005 -0.03611 0.02005 -0.03773 0.02031 -0.03889 C 0.02162 -0.04467 0.02461 -0.05393 0.02735 -0.05694 C 0.02904 -0.05879 0.03073 -0.06088 0.03242 -0.0625 C 0.03425 -0.06458 0.03594 -0.06689 0.03789 -0.06805 C 0.03854 -0.06852 0.03919 -0.06921 0.03985 -0.06944 C 0.0431 -0.07129 0.04102 -0.06875 0.04492 -0.07222 C 0.04688 -0.07407 0.04727 -0.075 0.04844 -0.07731 C 0.04948 -0.08264 0.04935 -0.0831 0.05078 -0.0875 C 0.05104 -0.08842 0.0513 -0.08912 0.05156 -0.08981 C 0.05196 -0.09051 0.05235 -0.0912 0.05274 -0.09166 L 0.05365 -0.09514 L 0.05365 -0.0949 " pathEditMode="relative" rAng="0" ptsTypes="AAAAAAAAAAAAAAAAAAAAAAAA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0023 C 0.00078 -0.00069 0.00157 -0.00162 0.00235 -0.00185 C 0.00404 -0.00278 0.00599 -0.00301 0.00755 -0.00324 C 0.00821 -0.00347 0.0086 -0.0037 0.00912 -0.0037 C 0.01055 -0.0037 0.01263 -0.00347 0.01407 -0.00278 C 0.01576 -0.00208 0.01758 -0.00185 0.01901 -0.00046 L 0.02292 0.00278 C 0.02357 0.00324 0.02474 0.00417 0.02474 0.0044 C 0.025 0.00463 0.02526 0.00556 0.02552 0.00602 C 0.02956 0.01111 0.02448 0.00255 0.02787 0.00833 C 0.02956 0.01088 0.02943 0.01088 0.03047 0.01343 C 0.03112 0.0162 0.03112 0.0169 0.03203 0.01991 C 0.03255 0.0213 0.03321 0.02245 0.0336 0.02407 C 0.03412 0.02523 0.03451 0.02685 0.0349 0.02824 C 0.03503 0.02894 0.03555 0.03264 0.03542 0.03333 C 0.03542 0.03843 0.03529 0.04352 0.0349 0.04861 C 0.03477 0.05162 0.03373 0.05208 0.03282 0.05463 C 0.03242 0.05579 0.03229 0.05695 0.03177 0.05833 C 0.03151 0.05903 0.03112 0.05972 0.03073 0.06065 C 0.02891 0.06505 0.0306 0.06181 0.02839 0.06574 C 0.02813 0.06667 0.028 0.06782 0.02761 0.06898 C 0.02696 0.0713 0.02604 0.07338 0.02526 0.07593 C 0.025 0.07708 0.02474 0.07847 0.02422 0.07963 C 0.02383 0.08032 0.02266 0.08148 0.02266 0.08171 C 0.0194 0.08125 0.01615 0.08125 0.01276 0.08102 C 0.01237 0.08079 0.01198 0.08032 0.01146 0.08009 C 0.01029 0.07894 0.00886 0.07801 0.00782 0.07639 C 0.0069 0.07454 0.00599 0.07269 0.00495 0.0713 C 0.00443 0.07037 0.00391 0.06968 0.00339 0.06898 C 0.00248 0.06736 0.00078 0.06412 0.00026 0.0625 C -0.00013 0.06088 -0.00065 0.05926 -0.00104 0.05787 C -0.0013 0.05625 -0.00182 0.05463 -0.00208 0.05324 C -0.00208 0.05255 -0.00221 0.05185 -0.00234 0.05139 C -0.00247 0.04954 -0.00247 0.04907 -0.00286 0.04769 C -0.00286 0.04722 -0.00299 0.04699 -0.00299 0.04676 L -0.00299 0.04699 " pathEditMode="relative" rAng="0" ptsTypes="AAAAAAAAAAAAAAAAAAAAAAAAAAAAAAAAAAAAA">
                                      <p:cBhvr>
                                        <p:cTn id="1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1.45833E-6 0.00023 C 0.00091 -0.00023 0.00195 -0.00046 0.00286 -0.00069 C 0.00364 -0.00116 0.00443 -0.00162 0.00521 -0.00185 C 0.00625 -0.00208 0.00716 -0.00208 0.0082 -0.00208 C 0.01055 -0.00139 0.01536 0 0.01771 0.00023 C 0.01927 0.00046 0.02265 -0.00023 0.02448 -0.00046 C 0.02604 -0.00023 0.02721 -0.00023 0.02877 0.00093 C 0.02943 0.00139 0.02995 0.00208 0.03047 0.00278 C 0.03099 0.00509 0.03099 0.0037 0.02851 0.00579 C 0.02695 0.00718 0.02552 0.00856 0.02383 0.00972 L 0.0181 0.01319 C 0.01719 0.01366 0.0164 0.01435 0.01536 0.01481 C 0.01458 0.01528 0.0138 0.01551 0.01302 0.01597 C 0.01211 0.01644 0.0112 0.01736 0.01029 0.01806 C 0.00963 0.01852 0.00885 0.01852 0.0082 0.01898 C 0.00729 0.01944 0.00638 0.02014 0.00547 0.02083 C 0.00495 0.02153 0.0043 0.02199 0.0039 0.02292 C 0.00351 0.02338 0.00325 0.02384 0.00312 0.02454 C 0.00286 0.02546 0.00234 0.0287 0.00234 0.0294 C 0.00273 0.0331 0.00208 0.03333 0.0043 0.03333 L 0.02578 0.03264 C 0.0276 0.03218 0.03112 0.03102 0.03307 0.03125 C 0.03359 0.03125 0.03502 0.03194 0.03581 0.03218 C 0.03594 0.03264 0.03607 0.0331 0.0362 0.03333 C 0.03646 0.03356 0.03685 0.03356 0.03698 0.03403 C 0.03711 0.03426 0.03711 0.03495 0.03724 0.03542 C 0.03698 0.03611 0.03711 0.03704 0.03672 0.03773 C 0.0362 0.03912 0.03555 0.04005 0.03476 0.04097 C 0.03294 0.04352 0.03099 0.04537 0.0289 0.04722 C 0.02604 0.04954 0.02305 0.05093 0.02031 0.0537 C 0.01745 0.05671 0.01693 0.05764 0.0138 0.05972 C 0.01276 0.06042 0.01172 0.06065 0.01068 0.06134 C 0.00989 0.06204 0.00924 0.06296 0.00859 0.06343 C 0.00781 0.06412 0.00703 0.06458 0.00625 0.06528 C 0.00377 0.06736 0.00664 0.06551 0.00482 0.06667 C 0.00443 0.06852 0.00482 0.06736 0.00351 0.06968 C 0.00325 0.07014 0.00286 0.0706 0.00273 0.07106 L 0.00234 0.07269 L 0.00234 0.07292 " pathEditMode="relative" rAng="0" ptsTypes="AAAAAAAAAAAAAAAAAAAAAAAAAAAAAAAAAAAAAAAA">
                                      <p:cBhvr>
                                        <p:cTn id="1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3.75E-6 0.00023 C 0.00092 0.01042 0.00131 0.00973 0.00039 0.02292 C 0.00026 0.02385 -0.00013 0.02477 -0.00039 0.0257 C -0.00052 0.02709 -0.00091 0.02848 -0.00078 0.02986 C -0.00052 0.03172 -0.00013 0.03403 0.00079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2 0.0838 0.02487 0.08403 0.02383 0.08473 C 0.02253 0.08519 0.02123 0.08611 0.01993 0.08681 C 0.01732 0.0875 0.01211 0.08889 0.01211 0.08912 C 0.01159 0.08936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1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2024-07-21T13:02:50Z</dcterms:created>
  <dcterms:modified xsi:type="dcterms:W3CDTF">2024-11-22T11:26:25Z</dcterms:modified>
</cp:coreProperties>
</file>