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75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0963F-15FD-4413-B26E-938D2E1D26CB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A2E5-65BE-4C72-BB41-6A9FE779D3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904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0963F-15FD-4413-B26E-938D2E1D26CB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A2E5-65BE-4C72-BB41-6A9FE779D3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731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0963F-15FD-4413-B26E-938D2E1D26CB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A2E5-65BE-4C72-BB41-6A9FE779D3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684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0963F-15FD-4413-B26E-938D2E1D26CB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A2E5-65BE-4C72-BB41-6A9FE779D3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292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0963F-15FD-4413-B26E-938D2E1D26CB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A2E5-65BE-4C72-BB41-6A9FE779D3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151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0963F-15FD-4413-B26E-938D2E1D26CB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A2E5-65BE-4C72-BB41-6A9FE779D3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563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0963F-15FD-4413-B26E-938D2E1D26CB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A2E5-65BE-4C72-BB41-6A9FE779D3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704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0963F-15FD-4413-B26E-938D2E1D26CB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A2E5-65BE-4C72-BB41-6A9FE779D3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626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0963F-15FD-4413-B26E-938D2E1D26CB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A2E5-65BE-4C72-BB41-6A9FE779D3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561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0963F-15FD-4413-B26E-938D2E1D26CB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A2E5-65BE-4C72-BB41-6A9FE779D3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5757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0963F-15FD-4413-B26E-938D2E1D26CB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A2E5-65BE-4C72-BB41-6A9FE779D3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784498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0963F-15FD-4413-B26E-938D2E1D26CB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1A2E5-65BE-4C72-BB41-6A9FE779D3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1940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693"/>
            <a:ext cx="12192000" cy="68946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05" t="10108" r="18889" b="9032"/>
          <a:stretch/>
        </p:blipFill>
        <p:spPr>
          <a:xfrm rot="10800000">
            <a:off x="3365088" y="894554"/>
            <a:ext cx="5533774" cy="4325323"/>
          </a:xfrm>
          <a:prstGeom prst="rect">
            <a:avLst/>
          </a:prstGeom>
        </p:spPr>
      </p:pic>
      <p:pic>
        <p:nvPicPr>
          <p:cNvPr id="12" name="gjlfhjr 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0" y="709"/>
            <a:ext cx="999933" cy="101235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grpSp>
        <p:nvGrpSpPr>
          <p:cNvPr id="17" name="Группа 16"/>
          <p:cNvGrpSpPr/>
          <p:nvPr/>
        </p:nvGrpSpPr>
        <p:grpSpPr>
          <a:xfrm>
            <a:off x="4210557" y="1183366"/>
            <a:ext cx="3660412" cy="3666748"/>
            <a:chOff x="4559257" y="854257"/>
            <a:chExt cx="2358405" cy="2358405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9257" y="854257"/>
              <a:ext cx="2358405" cy="2358405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666" r="9334" b="69778"/>
            <a:stretch/>
          </p:blipFill>
          <p:spPr>
            <a:xfrm>
              <a:off x="5325716" y="1573681"/>
              <a:ext cx="825485" cy="881435"/>
            </a:xfrm>
            <a:prstGeom prst="rect">
              <a:avLst/>
            </a:prstGeom>
          </p:spPr>
        </p:pic>
      </p:grpSp>
      <p:sp>
        <p:nvSpPr>
          <p:cNvPr id="20" name="Скругленный прямоугольник 19"/>
          <p:cNvSpPr/>
          <p:nvPr/>
        </p:nvSpPr>
        <p:spPr>
          <a:xfrm>
            <a:off x="4293340" y="5582954"/>
            <a:ext cx="3910178" cy="491816"/>
          </a:xfrm>
          <a:prstGeom prst="roundRect">
            <a:avLst/>
          </a:prstGeom>
          <a:solidFill>
            <a:schemeClr val="lt1">
              <a:alpha val="8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На </a:t>
            </a:r>
            <a:r>
              <a:rPr lang="ru-RU" b="1" dirty="0" err="1"/>
              <a:t>футболці</a:t>
            </a:r>
            <a:r>
              <a:rPr lang="ru-RU" b="1" dirty="0"/>
              <a:t> цифра два.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293340" y="5572306"/>
            <a:ext cx="3910178" cy="491816"/>
          </a:xfrm>
          <a:prstGeom prst="roundRect">
            <a:avLst/>
          </a:prstGeom>
          <a:solidFill>
            <a:schemeClr val="lt1">
              <a:alpha val="8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Кофта висит</a:t>
            </a:r>
            <a:r>
              <a:rPr lang="en-US" b="1" dirty="0"/>
              <a:t>m</a:t>
            </a:r>
            <a:r>
              <a:rPr lang="ru-RU" b="1" dirty="0"/>
              <a:t> на в</a:t>
            </a:r>
            <a:r>
              <a:rPr lang="uk-UA" b="1" dirty="0"/>
              <a:t>і</a:t>
            </a:r>
            <a:r>
              <a:rPr lang="ru-RU" b="1" dirty="0" err="1"/>
              <a:t>шалці</a:t>
            </a:r>
            <a:r>
              <a:rPr lang="ru-RU" b="1" dirty="0"/>
              <a:t>. 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306809" y="5570585"/>
            <a:ext cx="3910178" cy="491816"/>
          </a:xfrm>
          <a:prstGeom prst="roundRect">
            <a:avLst/>
          </a:prstGeom>
          <a:solidFill>
            <a:schemeClr val="lt1">
              <a:alpha val="8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У </a:t>
            </a:r>
            <a:r>
              <a:rPr lang="ru-RU" b="1" dirty="0" err="1"/>
              <a:t>чарівниці</a:t>
            </a:r>
            <a:r>
              <a:rPr lang="ru-RU" b="1" dirty="0"/>
              <a:t> </a:t>
            </a:r>
            <a:r>
              <a:rPr lang="ru-RU" b="1" dirty="0" err="1"/>
              <a:t>фіолетова</a:t>
            </a:r>
            <a:r>
              <a:rPr lang="ru-RU" b="1" dirty="0"/>
              <a:t> </a:t>
            </a:r>
            <a:r>
              <a:rPr lang="ru-RU" b="1" dirty="0" err="1"/>
              <a:t>сукня</a:t>
            </a:r>
            <a:r>
              <a:rPr lang="ru-RU" b="1" dirty="0"/>
              <a:t>.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293340" y="5581233"/>
            <a:ext cx="3910178" cy="491816"/>
          </a:xfrm>
          <a:prstGeom prst="roundRect">
            <a:avLst/>
          </a:prstGeom>
          <a:solidFill>
            <a:schemeClr val="lt1">
              <a:alpha val="8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/>
              <a:t>Барвінок</a:t>
            </a:r>
            <a:r>
              <a:rPr lang="ru-RU" b="1" dirty="0"/>
              <a:t> та </a:t>
            </a:r>
            <a:r>
              <a:rPr lang="ru-RU" b="1" dirty="0" err="1"/>
              <a:t>фікус</a:t>
            </a:r>
            <a:r>
              <a:rPr lang="ru-RU" b="1" dirty="0"/>
              <a:t> – </a:t>
            </a:r>
            <a:r>
              <a:rPr lang="ru-RU" b="1" dirty="0" err="1"/>
              <a:t>це</a:t>
            </a:r>
            <a:r>
              <a:rPr lang="ru-RU" b="1" dirty="0"/>
              <a:t> </a:t>
            </a:r>
            <a:r>
              <a:rPr lang="ru-RU" b="1" dirty="0" err="1"/>
              <a:t>квіти</a:t>
            </a:r>
            <a:r>
              <a:rPr lang="ru-RU" b="1" dirty="0"/>
              <a:t>. 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300075" y="5570585"/>
            <a:ext cx="3910178" cy="491816"/>
          </a:xfrm>
          <a:prstGeom prst="roundRect">
            <a:avLst/>
          </a:prstGeom>
          <a:solidFill>
            <a:schemeClr val="lt1">
              <a:alpha val="8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Лев та жираф </a:t>
            </a:r>
            <a:r>
              <a:rPr lang="ru-RU" b="1" dirty="0" err="1"/>
              <a:t>живуть</a:t>
            </a:r>
            <a:r>
              <a:rPr lang="ru-RU" b="1" dirty="0"/>
              <a:t> в </a:t>
            </a:r>
            <a:r>
              <a:rPr lang="ru-RU" b="1" dirty="0" err="1"/>
              <a:t>Африці</a:t>
            </a:r>
            <a:r>
              <a:rPr lang="ru-RU" b="1" dirty="0"/>
              <a:t>. </a:t>
            </a:r>
          </a:p>
        </p:txBody>
      </p:sp>
      <p:grpSp>
        <p:nvGrpSpPr>
          <p:cNvPr id="28" name="Группа 27"/>
          <p:cNvGrpSpPr/>
          <p:nvPr/>
        </p:nvGrpSpPr>
        <p:grpSpPr>
          <a:xfrm>
            <a:off x="3678541" y="1319461"/>
            <a:ext cx="4708326" cy="3478860"/>
            <a:chOff x="1577262" y="916874"/>
            <a:chExt cx="3949110" cy="2058773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2257" y="916874"/>
              <a:ext cx="3644115" cy="2058773"/>
            </a:xfrm>
            <a:prstGeom prst="rect">
              <a:avLst/>
            </a:prstGeom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577262" y="1123662"/>
              <a:ext cx="1887271" cy="1837883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1173" y="1571584"/>
              <a:ext cx="1490857" cy="1369566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pic>
        <p:nvPicPr>
          <p:cNvPr id="32" name="Рисунок 3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352" y="1432524"/>
            <a:ext cx="3307505" cy="3307505"/>
          </a:xfrm>
          <a:prstGeom prst="rect">
            <a:avLst/>
          </a:prstGeom>
        </p:spPr>
      </p:pic>
      <p:sp>
        <p:nvSpPr>
          <p:cNvPr id="33" name="Скругленный прямоугольник 32"/>
          <p:cNvSpPr/>
          <p:nvPr/>
        </p:nvSpPr>
        <p:spPr>
          <a:xfrm>
            <a:off x="4293340" y="5575618"/>
            <a:ext cx="3910178" cy="491816"/>
          </a:xfrm>
          <a:prstGeom prst="roundRect">
            <a:avLst/>
          </a:prstGeom>
          <a:solidFill>
            <a:schemeClr val="lt1">
              <a:alpha val="8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Фокусник </a:t>
            </a:r>
            <a:r>
              <a:rPr lang="ru-RU" b="1" dirty="0" err="1"/>
              <a:t>показує</a:t>
            </a:r>
            <a:r>
              <a:rPr lang="ru-RU" b="1" dirty="0"/>
              <a:t> </a:t>
            </a:r>
            <a:r>
              <a:rPr lang="ru-RU" b="1" dirty="0" err="1"/>
              <a:t>фокуси</a:t>
            </a:r>
            <a:r>
              <a:rPr lang="ru-RU" b="1" dirty="0"/>
              <a:t>. 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4279871" y="5576256"/>
            <a:ext cx="3910178" cy="491816"/>
          </a:xfrm>
          <a:prstGeom prst="roundRect">
            <a:avLst/>
          </a:prstGeom>
          <a:solidFill>
            <a:schemeClr val="lt1">
              <a:alpha val="8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У </a:t>
            </a:r>
            <a:r>
              <a:rPr lang="ru-RU" b="1" dirty="0" err="1"/>
              <a:t>феї</a:t>
            </a:r>
            <a:r>
              <a:rPr lang="ru-RU" b="1" dirty="0"/>
              <a:t> </a:t>
            </a:r>
            <a:r>
              <a:rPr lang="ru-RU" b="1" dirty="0" err="1"/>
              <a:t>чарівний</a:t>
            </a:r>
            <a:r>
              <a:rPr lang="ru-RU" b="1" dirty="0"/>
              <a:t> </a:t>
            </a:r>
            <a:r>
              <a:rPr lang="ru-RU" b="1" dirty="0" err="1"/>
              <a:t>ліхтар</a:t>
            </a:r>
            <a:r>
              <a:rPr lang="ru-RU" b="1" dirty="0"/>
              <a:t>. </a:t>
            </a: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926" y="1326068"/>
            <a:ext cx="2886346" cy="355242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grpSp>
        <p:nvGrpSpPr>
          <p:cNvPr id="40" name="Группа 39"/>
          <p:cNvGrpSpPr/>
          <p:nvPr/>
        </p:nvGrpSpPr>
        <p:grpSpPr>
          <a:xfrm>
            <a:off x="4809470" y="1247330"/>
            <a:ext cx="2722779" cy="3130078"/>
            <a:chOff x="6478137" y="70522"/>
            <a:chExt cx="2805234" cy="3660623"/>
          </a:xfrm>
        </p:grpSpPr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8137" y="70522"/>
              <a:ext cx="2796736" cy="2796736"/>
            </a:xfrm>
            <a:prstGeom prst="rect">
              <a:avLst/>
            </a:prstGeom>
          </p:spPr>
        </p:pic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1522" y="1079296"/>
              <a:ext cx="2651849" cy="2651849"/>
            </a:xfrm>
            <a:prstGeom prst="rect">
              <a:avLst/>
            </a:prstGeom>
          </p:spPr>
        </p:pic>
      </p:grpSp>
      <p:sp>
        <p:nvSpPr>
          <p:cNvPr id="41" name="Скругленный прямоугольник 40"/>
          <p:cNvSpPr/>
          <p:nvPr/>
        </p:nvSpPr>
        <p:spPr>
          <a:xfrm>
            <a:off x="4320279" y="5563887"/>
            <a:ext cx="3910178" cy="491816"/>
          </a:xfrm>
          <a:prstGeom prst="roundRect">
            <a:avLst/>
          </a:prstGeom>
          <a:solidFill>
            <a:schemeClr val="lt1">
              <a:alpha val="8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Валя </a:t>
            </a:r>
            <a:r>
              <a:rPr lang="ru-RU" b="1" dirty="0" err="1"/>
              <a:t>вирізає</a:t>
            </a:r>
            <a:r>
              <a:rPr lang="ru-RU" b="1" dirty="0"/>
              <a:t> </a:t>
            </a:r>
            <a:r>
              <a:rPr lang="ru-RU" b="1" dirty="0" err="1"/>
              <a:t>фігури</a:t>
            </a:r>
            <a:r>
              <a:rPr lang="ru-RU" b="1" dirty="0"/>
              <a:t>. 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4733651" y="1406131"/>
            <a:ext cx="3115008" cy="3037508"/>
            <a:chOff x="5501148" y="3363022"/>
            <a:chExt cx="2993312" cy="3018417"/>
          </a:xfrm>
        </p:grpSpPr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1148" y="3363022"/>
              <a:ext cx="2993312" cy="2993312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8274" y="5004693"/>
              <a:ext cx="1376746" cy="1376746"/>
            </a:xfrm>
            <a:prstGeom prst="rect">
              <a:avLst/>
            </a:prstGeom>
          </p:spPr>
        </p:pic>
      </p:grpSp>
      <p:pic>
        <p:nvPicPr>
          <p:cNvPr id="14" name="Рисунок 1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104" y="1313699"/>
            <a:ext cx="3348262" cy="3348262"/>
          </a:xfrm>
          <a:prstGeom prst="rect">
            <a:avLst/>
          </a:prstGeom>
        </p:spPr>
      </p:pic>
      <p:sp>
        <p:nvSpPr>
          <p:cNvPr id="42" name="Скругленный прямоугольник 41"/>
          <p:cNvSpPr/>
          <p:nvPr/>
        </p:nvSpPr>
        <p:spPr>
          <a:xfrm>
            <a:off x="4286606" y="5575618"/>
            <a:ext cx="3910178" cy="491816"/>
          </a:xfrm>
          <a:prstGeom prst="roundRect">
            <a:avLst/>
          </a:prstGeom>
          <a:solidFill>
            <a:schemeClr val="lt1">
              <a:alpha val="8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Вова </a:t>
            </a:r>
            <a:r>
              <a:rPr lang="ru-RU" b="1" dirty="0" err="1"/>
              <a:t>розмовляє</a:t>
            </a:r>
            <a:r>
              <a:rPr lang="ru-RU" b="1" dirty="0"/>
              <a:t> по телефону. 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823" y="1427313"/>
            <a:ext cx="3456506" cy="3456506"/>
          </a:xfrm>
          <a:prstGeom prst="rect">
            <a:avLst/>
          </a:prstGeom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A01DD953-F2A2-0E25-AB57-D97652217C0F}"/>
              </a:ext>
            </a:extLst>
          </p:cNvPr>
          <p:cNvGrpSpPr/>
          <p:nvPr/>
        </p:nvGrpSpPr>
        <p:grpSpPr>
          <a:xfrm>
            <a:off x="4249830" y="2317873"/>
            <a:ext cx="4137037" cy="2487146"/>
            <a:chOff x="4249830" y="2317873"/>
            <a:chExt cx="4137037" cy="2487146"/>
          </a:xfrm>
        </p:grpSpPr>
        <p:pic>
          <p:nvPicPr>
            <p:cNvPr id="7" name="Рисунок 6" descr="Изображение выглядит как незабудка, цвет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79A53393-3A74-1BF1-BE62-CCEF97D9D9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9830" y="2799741"/>
              <a:ext cx="1882145" cy="1882145"/>
            </a:xfrm>
            <a:prstGeom prst="rect">
              <a:avLst/>
            </a:prstGeom>
          </p:spPr>
        </p:pic>
        <p:pic>
          <p:nvPicPr>
            <p:cNvPr id="9" name="Рисунок 8" descr="Изображение выглядит как цветочный горшок, домашнее растение, ваза, цветок&#10;&#10;Автоматически созданное описание">
              <a:extLst>
                <a:ext uri="{FF2B5EF4-FFF2-40B4-BE49-F238E27FC236}">
                  <a16:creationId xmlns:a16="http://schemas.microsoft.com/office/drawing/2014/main" id="{738E8F9C-003D-CB58-760B-7365B41980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9721" y="2317873"/>
              <a:ext cx="2487146" cy="2487146"/>
            </a:xfrm>
            <a:prstGeom prst="rect">
              <a:avLst/>
            </a:prstGeom>
          </p:spPr>
        </p:pic>
      </p:grpSp>
      <p:pic>
        <p:nvPicPr>
          <p:cNvPr id="19" name="Рисунок 18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563" y="927979"/>
            <a:ext cx="4311344" cy="4311344"/>
          </a:xfrm>
          <a:prstGeom prst="rect">
            <a:avLst/>
          </a:prstGeom>
        </p:spPr>
      </p:pic>
      <p:pic>
        <p:nvPicPr>
          <p:cNvPr id="124" name="Picture 123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21394" y="3599269"/>
            <a:ext cx="3067050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179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33" grpId="0" animBg="1"/>
      <p:bldP spid="33" grpId="1" animBg="1"/>
      <p:bldP spid="34" grpId="0" animBg="1"/>
      <p:bldP spid="34" grpId="1" animBg="1"/>
      <p:bldP spid="41" grpId="0" animBg="1"/>
      <p:bldP spid="41" grpId="1" animBg="1"/>
      <p:bldP spid="42" grpId="0" animBg="1"/>
      <p:bldP spid="42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50</Words>
  <Application>Microsoft Office PowerPoint</Application>
  <PresentationFormat>Широкоэкранный</PresentationFormat>
  <Paragraphs>9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15</cp:revision>
  <dcterms:created xsi:type="dcterms:W3CDTF">2024-11-19T05:48:09Z</dcterms:created>
  <dcterms:modified xsi:type="dcterms:W3CDTF">2024-11-20T21:20:35Z</dcterms:modified>
</cp:coreProperties>
</file>