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73B"/>
    <a:srgbClr val="FF4D40"/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17D78AE5-00C5-867E-2F38-BBF9A4089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Рисунок 5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2FD5DD9B-2CA1-024A-E77B-18A693C57A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83" b="6779"/>
          <a:stretch/>
        </p:blipFill>
        <p:spPr>
          <a:xfrm flipH="1">
            <a:off x="132591" y="1355265"/>
            <a:ext cx="5054990" cy="5359928"/>
          </a:xfrm>
          <a:prstGeom prst="rect">
            <a:avLst/>
          </a:prstGeom>
          <a:effectLst>
            <a:glow>
              <a:schemeClr val="bg1"/>
            </a:glow>
            <a:softEdge rad="31750"/>
          </a:effectLst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63286F96-D465-5718-A685-4DF9750DB9DA}"/>
              </a:ext>
            </a:extLst>
          </p:cNvPr>
          <p:cNvSpPr/>
          <p:nvPr/>
        </p:nvSpPr>
        <p:spPr>
          <a:xfrm>
            <a:off x="3881851" y="113497"/>
            <a:ext cx="4780160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7FAB3A2-77C7-87B9-1A1C-948CB2C0F2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04" y="72454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02F7951-FD4C-1250-E4FC-A42C79372F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1" y="74249"/>
            <a:ext cx="753199" cy="767565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2F477A7-B189-A5E2-7AC6-E883B0E4A8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51" y="77448"/>
            <a:ext cx="753199" cy="767565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0F659B0-8A1A-69CB-ADB2-CCF6C377D2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951" y="80599"/>
            <a:ext cx="753199" cy="767565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B579ECD-1A7E-1495-0485-8D8A9970B7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500" y="77448"/>
            <a:ext cx="753199" cy="767565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0B9ADAB-5024-516F-D391-4DB23DF810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93" y="74249"/>
            <a:ext cx="753199" cy="767565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C4F6D76-E126-71E9-0D88-0ED6FDDE7A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218" y="6568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186776A-BAC1-0D29-A179-993BD661B3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61" y="724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17F59DC-1A52-F46B-A076-1EA5EE3CD9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01" y="80599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734F763-9DCB-9C6F-1BCD-3863A450B6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21" y="8059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5255E55-DE89-47F7-B545-3B795C09A9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500" y="7902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AC50E2F1-4338-EF98-EC10-D1EFCE1AF5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515" y="7587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6FD80566-3F59-5969-7E4D-4864D991060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76"/>
          <a:stretch/>
        </p:blipFill>
        <p:spPr>
          <a:xfrm>
            <a:off x="6768096" y="4092685"/>
            <a:ext cx="1893915" cy="2423272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1" name="Рисунок 10" descr="Изображение выглядит как искусство, эмаль, орнамент&#10;&#10;Автоматически созданное описание">
            <a:extLst>
              <a:ext uri="{FF2B5EF4-FFF2-40B4-BE49-F238E27FC236}">
                <a16:creationId xmlns:a16="http://schemas.microsoft.com/office/drawing/2014/main" id="{F69E6A3E-6CE2-11D5-66CE-E630F657DB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528" y="1935852"/>
            <a:ext cx="1688394" cy="168839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1" name="Рисунок 20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94C7E39-35AF-50D6-F70C-007DDE1F6B2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01"/>
          <a:stretch/>
        </p:blipFill>
        <p:spPr>
          <a:xfrm>
            <a:off x="4159421" y="4844201"/>
            <a:ext cx="3734479" cy="2013798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8" name="Рисунок 17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C70438F1-8C03-393D-0227-2370F92B50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89570">
            <a:off x="5041515" y="5083915"/>
            <a:ext cx="964497" cy="96449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5" name="Рисунок 14" descr="Изображение выглядит как контейнер, стекло, посуда, Сосуды для напитков&#10;&#10;Автоматически созданное описание">
            <a:extLst>
              <a:ext uri="{FF2B5EF4-FFF2-40B4-BE49-F238E27FC236}">
                <a16:creationId xmlns:a16="http://schemas.microsoft.com/office/drawing/2014/main" id="{C1727186-4D7F-BE9B-B1A7-8BA229E499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11" y="4274326"/>
            <a:ext cx="1216964" cy="121696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0" name="Рисунок 29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B43C6E40-D485-1CF5-5F43-59BBC25EA5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555" y="3053294"/>
            <a:ext cx="1016911" cy="101691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4" name="Рисунок 33" descr="Изображение выглядит как мультфильм, графическая вставк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6EC7F12-6F2B-CFB4-BA70-B42F26B453D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8" y="3000525"/>
            <a:ext cx="917871" cy="122770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8" name="Рисунок 37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5E89A2E0-B939-20D5-C3C9-420AA8E8D35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91" y="3992389"/>
            <a:ext cx="761428" cy="92857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44" name="Рисунок 43" descr="Изображение выглядит как еда, конфета, шоколад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1CB59D71-4191-BAA4-D2F7-C29A1796215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639">
            <a:off x="1580631" y="1982472"/>
            <a:ext cx="1218935" cy="121893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47" name="Рисунок 46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3AF3B7-CEAA-B500-54A2-854E10E484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255" y="4806629"/>
            <a:ext cx="1133783" cy="115997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51" name="Рисунок 50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7B0609-94FA-7F09-78C8-7749648A0EA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44" y="5008219"/>
            <a:ext cx="1016911" cy="101691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0FF74C7F-8845-50BE-3005-0030FCA81F8E}"/>
              </a:ext>
            </a:extLst>
          </p:cNvPr>
          <p:cNvSpPr/>
          <p:nvPr/>
        </p:nvSpPr>
        <p:spPr>
          <a:xfrm>
            <a:off x="3889016" y="913904"/>
            <a:ext cx="4780160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74717410-681C-3D40-6B0A-47C0447D6B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69" y="872861"/>
            <a:ext cx="753199" cy="767565"/>
          </a:xfrm>
          <a:prstGeom prst="rect">
            <a:avLst/>
          </a:prstGeom>
          <a:effectLst/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8330E4BA-9719-4229-5D04-53FFD666E9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16" y="874656"/>
            <a:ext cx="753199" cy="767565"/>
          </a:xfrm>
          <a:prstGeom prst="rect">
            <a:avLst/>
          </a:prstGeom>
          <a:effectLst/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8453EBCA-4530-72BF-761F-0365A1568E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16" y="877855"/>
            <a:ext cx="753199" cy="767565"/>
          </a:xfrm>
          <a:prstGeom prst="rect">
            <a:avLst/>
          </a:prstGeom>
          <a:effectLst/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54E15E8-ABE6-ACE5-7FB7-B6DB0F4FF4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116" y="881006"/>
            <a:ext cx="753199" cy="767565"/>
          </a:xfrm>
          <a:prstGeom prst="rect">
            <a:avLst/>
          </a:prstGeom>
          <a:effectLst/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FD4262A2-1461-9C2A-8D3C-695A3A359E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665" y="877855"/>
            <a:ext cx="753199" cy="767565"/>
          </a:xfrm>
          <a:prstGeom prst="rect">
            <a:avLst/>
          </a:prstGeom>
          <a:effectLst/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D60498A-0844-F06B-2783-5DEB3A7024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558" y="874656"/>
            <a:ext cx="753199" cy="767565"/>
          </a:xfrm>
          <a:prstGeom prst="rect">
            <a:avLst/>
          </a:prstGeom>
          <a:effectLst/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41CF4036-3ED2-7591-2ED9-9AB68BF58A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383" y="86609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D9F5FB73-866F-F048-3C48-73DAF63692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626" y="87286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D2B02B56-AF48-A061-2C32-AF314034F3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966" y="881006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A11454B0-F78E-6B01-9DE7-7644371D4F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786" y="881005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E47AABAA-F088-7562-DF2C-3BA5FFBFBD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665" y="87943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3CEF097A-8DE1-3849-5587-9D4EE58716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680" y="876279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16922" y="4175350"/>
            <a:ext cx="267652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32</cp:revision>
  <dcterms:created xsi:type="dcterms:W3CDTF">2024-07-21T13:02:50Z</dcterms:created>
  <dcterms:modified xsi:type="dcterms:W3CDTF">2024-08-13T21:34:02Z</dcterms:modified>
</cp:coreProperties>
</file>