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24" d="100"/>
          <a:sy n="124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" y="-9807"/>
            <a:ext cx="9144000" cy="512465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02" y="2006690"/>
            <a:ext cx="27527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30</cp:revision>
  <dcterms:created xsi:type="dcterms:W3CDTF">2024-09-15T06:24:59Z</dcterms:created>
  <dcterms:modified xsi:type="dcterms:W3CDTF">2024-11-22T00:30:45Z</dcterms:modified>
</cp:coreProperties>
</file>