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" y="835045"/>
            <a:ext cx="8358340" cy="532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09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411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809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675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579" y="3803898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004" y="1316893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987" y="1316893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308" y="1329366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809" y="3588551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430" y="3598384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003" y="3627255"/>
            <a:ext cx="1743607" cy="1725318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208" y="3499228"/>
            <a:ext cx="25241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2</cp:revision>
  <dcterms:created xsi:type="dcterms:W3CDTF">2024-04-14T12:49:07Z</dcterms:created>
  <dcterms:modified xsi:type="dcterms:W3CDTF">2024-10-21T08:16:10Z</dcterms:modified>
</cp:coreProperties>
</file>