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120" y="2084705"/>
            <a:ext cx="1847850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