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7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87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FF72B2-74E3-454B-9947-8F2092CA033B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957E80-CAEA-436B-B36E-1EECB36DC7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964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0C6A29-4676-420C-BBE3-ACC2B80F64D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60265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2E6AED-EAEF-90E0-81F3-19B0439836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56606C4-42A5-463E-7606-5931A1B417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CCF122F-9973-3F3D-13F2-4090E71CD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23A84-F300-4BA8-9790-A1AC2C86759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7E44097-D4DD-019D-B09E-2403C2065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A47EF67-13C8-4A79-B04C-01B04492A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E0064-3634-4A03-8C7F-7084137E49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88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8B97A0-86C1-349D-2DBB-8116BD6E8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44A98DB-B69C-59E1-40CF-3ECF6EE8CB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AF39BFB-ABCF-C64B-AE7A-DF27E3D69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23A84-F300-4BA8-9790-A1AC2C86759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EAA3036-F315-AFF9-3AB7-AE3B5CAA0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FCBF50A-77A8-7ACE-1499-F8D43A763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E0064-3634-4A03-8C7F-7084137E49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29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A9A98D52-6BE6-C69C-B9D0-12809E14F2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8B18B30-F8CC-748F-AB36-ADC99F5731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2233864-FBD5-D96E-1CD3-D2D6869B6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23A84-F300-4BA8-9790-A1AC2C86759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29B6068-C07D-9D78-6805-A70748640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98BE188-6320-C703-9705-7E448E5CB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E0064-3634-4A03-8C7F-7084137E49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719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/>
              <a:t>Клацніть, щоб редагувати стиль зразка заголовка</a:t>
            </a:r>
            <a:endParaRPr lang="en-GB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en-GB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‹#›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1096"/>
            <a:ext cx="10515600" cy="3859742"/>
          </a:xfrm>
        </p:spPr>
        <p:txBody>
          <a:bodyPr rtlCol="0"/>
          <a:lstStyle/>
          <a:p>
            <a:pPr lvl="0" rtl="0"/>
            <a:r>
              <a:rPr lang="uk-UA" noProof="0"/>
              <a:t>Клацніть, щоб відредагувати стилі зразків тексту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448614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CB7120-6E5D-260C-0F6D-4EFFAE35A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6B1E245-291A-EBA6-220B-62ECA9D7D3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6AAD538-204A-14F0-BF11-C8857B625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23A84-F300-4BA8-9790-A1AC2C86759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37C3FE4-3C71-2423-7B33-8F0883D01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BA4004B-5E30-850F-9A3C-CD18A7374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E0064-3634-4A03-8C7F-7084137E49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724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ADC59C-257A-AD68-8E8A-2EF47135C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9AA9622-0450-8A59-0D6F-B8CBA2E57E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48E2475-C5DF-B2BB-F30C-EC69BE7CD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23A84-F300-4BA8-9790-A1AC2C86759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E0FE3DC-8C3E-3498-53F9-FCC654FD2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CF68065-A685-77C8-1E98-30ED7612E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E0064-3634-4A03-8C7F-7084137E49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227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0379A2-79B8-B80D-43AD-CDA1133FF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D9B2480-D474-6AE4-9758-ECB3AC8166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24658CA-570E-DCF3-E418-68C2B910A7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9551E1E-D96F-D7E5-DDF5-E44AD19E7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23A84-F300-4BA8-9790-A1AC2C86759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A33300C-B316-51EC-F8CB-4639D7C81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ADA7647-7D0C-4130-D398-5F425EA5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E0064-3634-4A03-8C7F-7084137E49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45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A28DA6-443F-C417-4663-926E9AFA5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A0D6F44-68A2-56D8-9D20-6A24F8796D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3189E0D-144C-E1BD-0EC4-01C71CD057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B220A779-87C4-0A93-B6EA-CF163BE551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7B8A5C55-C92B-A320-7DD6-13BB77EBF4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4EE199D1-9D01-4FAF-1543-73468721F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23A84-F300-4BA8-9790-A1AC2C86759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9B0290D0-1A8B-C07C-B153-9EBF4014F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9A169188-B742-4C59-4FF5-F3362D15F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E0064-3634-4A03-8C7F-7084137E49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117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2F4610-EA5A-11BE-D4F6-FFBE3E7D4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CF61D680-F651-64CF-1B2D-6F14034C3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23A84-F300-4BA8-9790-A1AC2C86759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AA1D0BF0-0CFD-BD49-5554-047BDF6E1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95231E4B-BFFB-8840-3AA1-4CBA38CA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E0064-3634-4A03-8C7F-7084137E49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683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CD76F72C-E80C-6B56-D46C-AA564F8D0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23A84-F300-4BA8-9790-A1AC2C86759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11F5758-16C3-7601-812D-6866D8D6F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6062C906-F45A-9F51-06FA-2F10E1DD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E0064-3634-4A03-8C7F-7084137E49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5135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FB03A7-C3C0-D25C-CF36-450601B1F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3B2A22B-D1FB-CF99-E075-2A5C303F6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B0DE3BF-3AE1-B6B2-CC94-2081B5626B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16AECBD-1924-ADFC-38B7-8F0BB45C7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23A84-F300-4BA8-9790-A1AC2C86759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194F823-403A-0250-F667-BE45DA640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90F5C81-A1F8-182E-F3D7-DDAE5F1F1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E0064-3634-4A03-8C7F-7084137E49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6768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2696F4-5C15-8EE1-EC33-2BD3839BB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2777B0E6-F82A-5684-44D0-4304A946D5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3728068-72D1-17C9-2B5D-A495240CED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68B2D0F7-1AFA-9217-EC99-21400CB98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23A84-F300-4BA8-9790-A1AC2C86759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740898B-52BB-B500-6A55-18BF2CE3C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E6B765A-CD92-A47C-939B-195E35AAF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E0064-3634-4A03-8C7F-7084137E49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138725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59C542-7558-9812-4407-E73DDA63D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2321D3B-773B-8F8E-B965-F728D906FE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F21E21C-8C3E-6BBD-B845-CC091552C6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C323A84-F300-4BA8-9790-A1AC2C86759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F46494D-A23F-FC8B-A207-AA14B44926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DF537C4-A917-20F5-2039-E0F42F3C27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7E0064-3634-4A03-8C7F-7084137E49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585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sv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FB45E4F-E65C-FE6D-1124-F8C4B0758C1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2" descr="Крестики нолики фон - 72 фото">
            <a:extLst>
              <a:ext uri="{FF2B5EF4-FFF2-40B4-BE49-F238E27FC236}">
                <a16:creationId xmlns:a16="http://schemas.microsoft.com/office/drawing/2014/main" id="{6B1896AF-0243-32FB-4AA8-D26EBBB1A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86" y="434674"/>
            <a:ext cx="6251951" cy="625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B0C401B-B0D8-C009-C340-094F04C35BB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4" y="163773"/>
            <a:ext cx="854763" cy="739670"/>
          </a:xfrm>
          <a:prstGeom prst="rect">
            <a:avLst/>
          </a:prstGeom>
        </p:spPr>
      </p:pic>
      <p:pic>
        <p:nvPicPr>
          <p:cNvPr id="7" name="Рисунок 6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120EB0CE-1CCE-FCDC-4462-1E1AA48534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21369" y="595985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9" name="Рисунок 28" descr="Изображение выглядит как рука, палец, перчатки&#10;&#10;Автоматически созданное описание">
            <a:extLst>
              <a:ext uri="{FF2B5EF4-FFF2-40B4-BE49-F238E27FC236}">
                <a16:creationId xmlns:a16="http://schemas.microsoft.com/office/drawing/2014/main" id="{511BCC8F-B219-473B-1A08-0D03486B9EF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673" y="345062"/>
            <a:ext cx="1955800" cy="1955800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млекопитающее, Кошачьи, кот, рысь&#10;&#10;Автоматически созданное описание">
            <a:extLst>
              <a:ext uri="{FF2B5EF4-FFF2-40B4-BE49-F238E27FC236}">
                <a16:creationId xmlns:a16="http://schemas.microsoft.com/office/drawing/2014/main" id="{379E248B-BE9D-2643-0C0C-C8E3D2E72AC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498" y="4658738"/>
            <a:ext cx="1854200" cy="1854200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мультфильм, игрушка, Фигурка животного&#10;&#10;Автоматически созданное описание">
            <a:extLst>
              <a:ext uri="{FF2B5EF4-FFF2-40B4-BE49-F238E27FC236}">
                <a16:creationId xmlns:a16="http://schemas.microsoft.com/office/drawing/2014/main" id="{D60C6AC9-39C1-B007-1730-22997E964D0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313" y="595985"/>
            <a:ext cx="1831135" cy="1831135"/>
          </a:xfrm>
          <a:prstGeom prst="rect">
            <a:avLst/>
          </a:prstGeom>
        </p:spPr>
      </p:pic>
      <p:pic>
        <p:nvPicPr>
          <p:cNvPr id="38" name="Рисунок 37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F085D665-DDFF-650D-7EA0-5116B14B6C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69438" y="2609125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9" name="Рисунок 38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5719648C-BC9C-4DDA-EA13-93CB504919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19876" y="2609125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40" name="Рисунок 39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81A140B8-6339-50AF-2B14-6FDCBEC453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19876" y="4647875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41" name="Рисунок 40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0008BC3C-DD19-4025-4082-EB4468369E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08344" y="4647875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42" name="Рисунок 41" descr="Изображение выглядит как млекопитающее, Кошачьи, кот, рысь&#10;&#10;Автоматически созданное описание">
            <a:extLst>
              <a:ext uri="{FF2B5EF4-FFF2-40B4-BE49-F238E27FC236}">
                <a16:creationId xmlns:a16="http://schemas.microsoft.com/office/drawing/2014/main" id="{4EF9D20B-5B24-4509-5862-18F260CF413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517" y="2626415"/>
            <a:ext cx="1854200" cy="1854200"/>
          </a:xfrm>
          <a:prstGeom prst="rect">
            <a:avLst/>
          </a:prstGeom>
        </p:spPr>
      </p:pic>
      <p:pic>
        <p:nvPicPr>
          <p:cNvPr id="43" name="Рисунок 42" descr="Изображение выглядит как рука, палец, перчатки&#10;&#10;Автоматически созданное описание">
            <a:extLst>
              <a:ext uri="{FF2B5EF4-FFF2-40B4-BE49-F238E27FC236}">
                <a16:creationId xmlns:a16="http://schemas.microsoft.com/office/drawing/2014/main" id="{A83379CC-2FC4-57DD-AF9B-B78EFFB9F3E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012" y="2376687"/>
            <a:ext cx="1955800" cy="1955800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рука, палец, перчатки&#10;&#10;Автоматически созданное описание">
            <a:extLst>
              <a:ext uri="{FF2B5EF4-FFF2-40B4-BE49-F238E27FC236}">
                <a16:creationId xmlns:a16="http://schemas.microsoft.com/office/drawing/2014/main" id="{7A934B83-DBEB-D605-BB3B-543A59BBE5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351" y="4408312"/>
            <a:ext cx="1955800" cy="1955800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млекопитающее, Кошачьи, кот, рысь&#10;&#10;Автоматически созданное описание">
            <a:extLst>
              <a:ext uri="{FF2B5EF4-FFF2-40B4-BE49-F238E27FC236}">
                <a16:creationId xmlns:a16="http://schemas.microsoft.com/office/drawing/2014/main" id="{6785586C-2ED4-9311-EB33-23989372D6B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657" y="619223"/>
            <a:ext cx="1854200" cy="1854200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мультфильм, игрушка, Фигурка животного&#10;&#10;Автоматически созданное описание">
            <a:extLst>
              <a:ext uri="{FF2B5EF4-FFF2-40B4-BE49-F238E27FC236}">
                <a16:creationId xmlns:a16="http://schemas.microsoft.com/office/drawing/2014/main" id="{026916E4-55BE-4EF8-3D05-01745D74D2F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647" y="2662964"/>
            <a:ext cx="1831135" cy="1831135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мультфильм, игрушка, Фигурка животного&#10;&#10;Автоматически созданное описание">
            <a:extLst>
              <a:ext uri="{FF2B5EF4-FFF2-40B4-BE49-F238E27FC236}">
                <a16:creationId xmlns:a16="http://schemas.microsoft.com/office/drawing/2014/main" id="{B5F54C38-922C-EC00-7F4B-80792531AB3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189" y="4658738"/>
            <a:ext cx="1831135" cy="183113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86A11D6-1286-55BF-F4BC-5C283167BE3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131" y="1729789"/>
            <a:ext cx="3392417" cy="3457123"/>
          </a:xfrm>
          <a:prstGeom prst="rect">
            <a:avLst/>
          </a:prstGeom>
        </p:spPr>
      </p:pic>
      <p:pic>
        <p:nvPicPr>
          <p:cNvPr id="48" name="Picture 47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1705" y="2542222"/>
            <a:ext cx="3867150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8609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7DC9175-E46E-4246-9A1A-5686FCBE5993}"/>
</file>

<file path=customXml/itemProps2.xml><?xml version="1.0" encoding="utf-8"?>
<ds:datastoreItem xmlns:ds="http://schemas.openxmlformats.org/officeDocument/2006/customXml" ds:itemID="{91B92B43-83D6-4FD2-8310-84D4CFEB5870}"/>
</file>

<file path=customXml/itemProps3.xml><?xml version="1.0" encoding="utf-8"?>
<ds:datastoreItem xmlns:ds="http://schemas.openxmlformats.org/officeDocument/2006/customXml" ds:itemID="{380FB094-ED94-4E34-9A0B-131D21299C81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4</cp:revision>
  <dcterms:created xsi:type="dcterms:W3CDTF">2024-04-13T18:27:18Z</dcterms:created>
  <dcterms:modified xsi:type="dcterms:W3CDTF">2024-12-31T12:29:38Z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