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зарисовка, рисунок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362938"/>
            <a:ext cx="2057292" cy="16294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мнота, черный, пространство, звезд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3" y="362938"/>
            <a:ext cx="2057292" cy="16294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снимок экрана, черно-белый, монохром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6070" y="2254250"/>
            <a:ext cx="26955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2024-04-26T07:01:00Z</dcterms:created>
  <dcterms:modified xsi:type="dcterms:W3CDTF">2024-07-08T11:00:33Z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