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4395" y="3326765"/>
            <a:ext cx="31146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A4B392-AE34-4A63-B07C-0E7FAB46A843}"/>
</file>

<file path=customXml/itemProps2.xml><?xml version="1.0" encoding="utf-8"?>
<ds:datastoreItem xmlns:ds="http://schemas.openxmlformats.org/officeDocument/2006/customXml" ds:itemID="{0FB21BD7-A7A8-4783-9CCD-82E8D2F743D4}"/>
</file>

<file path=customXml/itemProps3.xml><?xml version="1.0" encoding="utf-8"?>
<ds:datastoreItem xmlns:ds="http://schemas.openxmlformats.org/officeDocument/2006/customXml" ds:itemID="{6AA26867-40BB-4719-8444-C0AB1721A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