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59" y="286060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42" y="553239"/>
            <a:ext cx="2679614" cy="12035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82" y="216027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43" y="177421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13" y="-215538"/>
            <a:ext cx="3174274" cy="3174274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D320D93-F4AC-0067-1C05-20B54F2B18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23" y="278207"/>
            <a:ext cx="2203491" cy="2203491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584423" y="550687"/>
            <a:ext cx="4893310" cy="4893310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320" y="2243455"/>
            <a:ext cx="2943225" cy="41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13</cp:revision>
  <dcterms:created xsi:type="dcterms:W3CDTF">2024-04-23T12:31:00Z</dcterms:created>
  <dcterms:modified xsi:type="dcterms:W3CDTF">2024-12-03T10:31:26Z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</Properties>
</file>