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235" y="8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3FC870-DAC8-4D23-9E9A-37A1480FE91D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629906-52A5-4854-8F9B-DA09DFCD299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629906-52A5-4854-8F9B-DA09DFCD2994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689A6-33B5-417B-9146-419F00AF4A5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69DD1-4448-4380-B7CF-0C76F438BB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689A6-33B5-417B-9146-419F00AF4A5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69DD1-4448-4380-B7CF-0C76F438BB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689A6-33B5-417B-9146-419F00AF4A5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69DD1-4448-4380-B7CF-0C76F438BB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689A6-33B5-417B-9146-419F00AF4A5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69DD1-4448-4380-B7CF-0C76F438BB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689A6-33B5-417B-9146-419F00AF4A5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69DD1-4448-4380-B7CF-0C76F438BB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689A6-33B5-417B-9146-419F00AF4A5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69DD1-4448-4380-B7CF-0C76F438BB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689A6-33B5-417B-9146-419F00AF4A55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69DD1-4448-4380-B7CF-0C76F438BB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689A6-33B5-417B-9146-419F00AF4A55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69DD1-4448-4380-B7CF-0C76F438BB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689A6-33B5-417B-9146-419F00AF4A55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69DD1-4448-4380-B7CF-0C76F438BB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689A6-33B5-417B-9146-419F00AF4A5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69DD1-4448-4380-B7CF-0C76F438BB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689A6-33B5-417B-9146-419F00AF4A5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69DD1-4448-4380-B7CF-0C76F438BB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9689A6-33B5-417B-9146-419F00AF4A5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C69DD1-4448-4380-B7CF-0C76F438BB7C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tags" Target="../tags/tag1.xml"/><Relationship Id="rId12" Type="http://schemas.openxmlformats.org/officeDocument/2006/relationships/image" Target="../media/image11.png"/><Relationship Id="rId13" Type="http://schemas.openxmlformats.org/officeDocument/2006/relationships/slideLayout" Target="../slideLayouts/slideLayout7.xml"/><Relationship Id="rId14" Type="http://schemas.openxmlformats.org/officeDocument/2006/relationships/notesSlide" Target="../notesSlides/notesSlide1.xml"/><Relationship Id="rId15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Прямоугольник: скругленные углы 7"/>
          <p:cNvSpPr/>
          <p:nvPr/>
        </p:nvSpPr>
        <p:spPr>
          <a:xfrm>
            <a:off x="3496795" y="390525"/>
            <a:ext cx="7772400" cy="1819275"/>
          </a:xfrm>
          <a:prstGeom prst="roundRect">
            <a:avLst/>
          </a:prstGeom>
          <a:solidFill>
            <a:schemeClr val="bg1">
              <a:alpha val="89000"/>
            </a:schemeClr>
          </a:solidFill>
          <a:ln w="2857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0696" y="489722"/>
            <a:ext cx="1152343" cy="162087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5" r="18271"/>
          <a:stretch>
            <a:fillRect/>
          </a:stretch>
        </p:blipFill>
        <p:spPr>
          <a:xfrm>
            <a:off x="3695674" y="489722"/>
            <a:ext cx="1224145" cy="162087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4308" y="489722"/>
            <a:ext cx="1152343" cy="162087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5" r="18271"/>
          <a:stretch>
            <a:fillRect/>
          </a:stretch>
        </p:blipFill>
        <p:spPr>
          <a:xfrm>
            <a:off x="6164894" y="489722"/>
            <a:ext cx="1224145" cy="1620879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9871" y="489722"/>
            <a:ext cx="1152343" cy="1620879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5" r="18271"/>
          <a:stretch>
            <a:fillRect/>
          </a:stretch>
        </p:blipFill>
        <p:spPr>
          <a:xfrm>
            <a:off x="8534100" y="489722"/>
            <a:ext cx="1224145" cy="1620879"/>
          </a:xfrm>
          <a:prstGeom prst="rect">
            <a:avLst/>
          </a:prstGeom>
        </p:spPr>
      </p:pic>
      <p:sp>
        <p:nvSpPr>
          <p:cNvPr id="17" name="Прямоугольник: скругленные углы 16"/>
          <p:cNvSpPr/>
          <p:nvPr/>
        </p:nvSpPr>
        <p:spPr>
          <a:xfrm>
            <a:off x="3496795" y="2482078"/>
            <a:ext cx="7772400" cy="1819275"/>
          </a:xfrm>
          <a:prstGeom prst="roundRect">
            <a:avLst/>
          </a:prstGeom>
          <a:solidFill>
            <a:schemeClr val="bg1">
              <a:alpha val="89000"/>
            </a:schemeClr>
          </a:solidFill>
          <a:ln w="2857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78" t="2778" r="18215" b="5311"/>
          <a:stretch>
            <a:fillRect/>
          </a:stretch>
        </p:blipFill>
        <p:spPr>
          <a:xfrm>
            <a:off x="4712624" y="3190875"/>
            <a:ext cx="691454" cy="955573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46" t="2294" r="7704" b="2942"/>
          <a:stretch>
            <a:fillRect/>
          </a:stretch>
        </p:blipFill>
        <p:spPr>
          <a:xfrm flipH="1">
            <a:off x="3565665" y="2749652"/>
            <a:ext cx="1224145" cy="1396796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78" t="2778" r="18215" b="5311"/>
          <a:stretch>
            <a:fillRect/>
          </a:stretch>
        </p:blipFill>
        <p:spPr>
          <a:xfrm>
            <a:off x="5484851" y="3190875"/>
            <a:ext cx="691454" cy="955573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78" t="2778" r="18215" b="5311"/>
          <a:stretch>
            <a:fillRect/>
          </a:stretch>
        </p:blipFill>
        <p:spPr>
          <a:xfrm>
            <a:off x="7223519" y="3190875"/>
            <a:ext cx="691454" cy="955573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46" t="2294" r="7704" b="2942"/>
          <a:stretch>
            <a:fillRect/>
          </a:stretch>
        </p:blipFill>
        <p:spPr>
          <a:xfrm flipH="1">
            <a:off x="6099054" y="2749652"/>
            <a:ext cx="1224145" cy="1396796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78" t="2778" r="18215" b="5311"/>
          <a:stretch>
            <a:fillRect/>
          </a:stretch>
        </p:blipFill>
        <p:spPr>
          <a:xfrm>
            <a:off x="7995746" y="3190875"/>
            <a:ext cx="691454" cy="955573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78" t="2778" r="18215" b="5311"/>
          <a:stretch>
            <a:fillRect/>
          </a:stretch>
        </p:blipFill>
        <p:spPr>
          <a:xfrm>
            <a:off x="9691227" y="3190875"/>
            <a:ext cx="691454" cy="955573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46" t="2294" r="7704" b="2942"/>
          <a:stretch>
            <a:fillRect/>
          </a:stretch>
        </p:blipFill>
        <p:spPr>
          <a:xfrm flipH="1">
            <a:off x="8558306" y="2749652"/>
            <a:ext cx="1224145" cy="1396796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78" t="2778" r="18215" b="5311"/>
          <a:stretch>
            <a:fillRect/>
          </a:stretch>
        </p:blipFill>
        <p:spPr>
          <a:xfrm>
            <a:off x="10463454" y="3190875"/>
            <a:ext cx="691454" cy="955573"/>
          </a:xfrm>
          <a:prstGeom prst="rect">
            <a:avLst/>
          </a:prstGeom>
        </p:spPr>
      </p:pic>
      <p:sp>
        <p:nvSpPr>
          <p:cNvPr id="43" name="Прямоугольник: скругленные углы 42"/>
          <p:cNvSpPr/>
          <p:nvPr/>
        </p:nvSpPr>
        <p:spPr>
          <a:xfrm>
            <a:off x="3496795" y="4587671"/>
            <a:ext cx="7772400" cy="1819275"/>
          </a:xfrm>
          <a:prstGeom prst="roundRect">
            <a:avLst/>
          </a:prstGeom>
          <a:solidFill>
            <a:schemeClr val="bg1">
              <a:alpha val="89000"/>
            </a:schemeClr>
          </a:solidFill>
          <a:ln w="2857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5" name="Рисунок 4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568846" y="4883101"/>
            <a:ext cx="1411674" cy="1373281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" r="369"/>
          <a:stretch>
            <a:fillRect/>
          </a:stretch>
        </p:blipFill>
        <p:spPr>
          <a:xfrm>
            <a:off x="4830602" y="5523398"/>
            <a:ext cx="574019" cy="732984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19" t="1043" r="10218" b="4374"/>
          <a:stretch>
            <a:fillRect/>
          </a:stretch>
        </p:blipFill>
        <p:spPr>
          <a:xfrm>
            <a:off x="5453886" y="5523398"/>
            <a:ext cx="578739" cy="732984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70405" y="4883101"/>
            <a:ext cx="1411674" cy="1373281"/>
          </a:xfrm>
          <a:prstGeom prst="rect">
            <a:avLst/>
          </a:prstGeom>
        </p:spPr>
      </p:pic>
      <p:pic>
        <p:nvPicPr>
          <p:cNvPr id="53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7210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" r="369"/>
          <a:stretch>
            <a:fillRect/>
          </a:stretch>
        </p:blipFill>
        <p:spPr>
          <a:xfrm>
            <a:off x="7364556" y="5503003"/>
            <a:ext cx="589991" cy="753379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19" t="1043" r="10218" b="4374"/>
          <a:stretch>
            <a:fillRect/>
          </a:stretch>
        </p:blipFill>
        <p:spPr>
          <a:xfrm>
            <a:off x="7976537" y="5503003"/>
            <a:ext cx="594842" cy="753379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582526" y="4883101"/>
            <a:ext cx="1411674" cy="1373281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" r="369"/>
          <a:stretch>
            <a:fillRect/>
          </a:stretch>
        </p:blipFill>
        <p:spPr>
          <a:xfrm>
            <a:off x="9967580" y="5523398"/>
            <a:ext cx="574019" cy="732984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19" t="1043" r="10218" b="4374"/>
          <a:stretch>
            <a:fillRect/>
          </a:stretch>
        </p:blipFill>
        <p:spPr>
          <a:xfrm>
            <a:off x="10590864" y="5523398"/>
            <a:ext cx="578739" cy="732984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7686" y="3567261"/>
            <a:ext cx="3522261" cy="3197564"/>
          </a:xfrm>
          <a:prstGeom prst="rect">
            <a:avLst/>
          </a:prstGeom>
        </p:spPr>
      </p:pic>
      <p:pic>
        <p:nvPicPr>
          <p:cNvPr id="274" name="Picture 273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0960" y="2659380"/>
            <a:ext cx="3162300" cy="3448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9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900" decel="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8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0" dur="12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12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12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3" dur="12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7" grpId="0" animBg="1"/>
      <p:bldP spid="17" grpId="1" animBg="1"/>
      <p:bldP spid="43" grpId="0" animBg="1"/>
      <p:bldP spid="43" grpId="1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yanag</cp:lastModifiedBy>
  <cp:revision>8</cp:revision>
  <dcterms:created xsi:type="dcterms:W3CDTF">2024-05-01T19:25:00Z</dcterms:created>
  <dcterms:modified xsi:type="dcterms:W3CDTF">2024-06-18T12:03:47Z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01429A3731654C40A4E1C00E1538BA43_12</vt:lpwstr>
  </property>
  <property fmtid="{D5CDD505-2E9C-101B-9397-08002B2CF9AE}" pid="3" name="KSOProductBuildVer">
    <vt:lpwstr>1033-12.2.0.17119</vt:lpwstr>
  </property>
</Properties>
</file>