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3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 showGuides="1">
      <p:cViewPr>
        <p:scale>
          <a:sx n="50" d="100"/>
          <a:sy n="50" d="100"/>
        </p:scale>
        <p:origin x="223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174" r="174"/>
          <a:stretch/>
        </p:blipFill>
        <p:spPr>
          <a:xfrm>
            <a:off x="20944" y="-6488"/>
            <a:ext cx="12191980" cy="6856718"/>
          </a:xfrm>
          <a:prstGeom prst="rect">
            <a:avLst/>
          </a:prstGeom>
        </p:spPr>
      </p:pic>
      <p:sp>
        <p:nvSpPr>
          <p:cNvPr id="26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5520278" y="532766"/>
            <a:ext cx="5573545" cy="5332393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404" y="3601238"/>
            <a:ext cx="2289926" cy="2289926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198" y="1203257"/>
            <a:ext cx="562015" cy="5620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691235" y="740933"/>
            <a:ext cx="1637939" cy="16379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11E32F7-2318-1F81-9A93-842E005D9A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89225" flipV="1">
            <a:off x="6059512" y="4406966"/>
            <a:ext cx="548700" cy="54553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CDDD53C-5E96-F70D-6FFE-2CEE8F7FB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8845" y="2683538"/>
            <a:ext cx="570469" cy="57046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BEEA1AB-EBA9-D445-8BD6-CA84041C82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8262" y="1272949"/>
            <a:ext cx="562017" cy="5620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54615AB-B145-5EB1-B959-3D36661D80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706" y="2754879"/>
            <a:ext cx="499128" cy="49912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F19C9BE-8F6E-F937-85A7-C33D887D998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992021" y="1250406"/>
            <a:ext cx="562016" cy="56201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18D7F13-E899-936F-131D-D265255BC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707" y="4594839"/>
            <a:ext cx="530572" cy="53057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CD9AB3A-63C0-0C9F-1A49-B1F19AC91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877" y="2758809"/>
            <a:ext cx="570469" cy="5704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490490" y="796760"/>
            <a:ext cx="1346202" cy="134620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217975" y="2173980"/>
            <a:ext cx="1792081" cy="17920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7525262" y="2446188"/>
            <a:ext cx="1527023" cy="147965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524853" y="3601238"/>
            <a:ext cx="1882497" cy="188249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9247743" y="3925839"/>
            <a:ext cx="1626391" cy="16263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513630" y="2221256"/>
            <a:ext cx="1882496" cy="155880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7218520" y="801761"/>
            <a:ext cx="2111467" cy="1583599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448" y="2430376"/>
            <a:ext cx="16002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92 0.08101 L -0.20703 0.4240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-0.28373 0.4171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8 0.02315 L -0.50494 0.479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64" y="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39 0.00486 L -0.16328 0.1798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4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75 0.025 L -0.30742 0.2664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31 0.01412 L -0.44114 0.2754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11 0.01065 L -0.18854 0.0847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62 0.07431 L -0.46511 0.058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14</cp:revision>
  <dcterms:created xsi:type="dcterms:W3CDTF">2024-07-20T06:48:34Z</dcterms:created>
  <dcterms:modified xsi:type="dcterms:W3CDTF">2024-10-29T09:36:20Z</dcterms:modified>
</cp:coreProperties>
</file>