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80A7-1072-4A41-9A7A-0C9599D13525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B7BA-43F9-48FD-AFA4-FB51F459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524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16C1B-656C-B1CE-45E5-3289820E5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9E0944A-CC8D-BFB2-6EC6-C27DA57D9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DC2B8D-C2B2-864C-D8F5-95870319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1E3787-2EED-DB02-DF70-9EDE9A7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B7A4C5-91A8-3549-13D4-E218DE56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1775-789C-D516-A489-C3B90531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A59C05-B584-A763-4892-DE568E2CF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176040-C673-9004-8377-2DE08308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941776-471A-F391-17C3-0C97E5C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DFD25A-B182-277D-4AF4-7EC1CF3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B8BCB7C-E640-CB43-E74B-9EC10C44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830EA7-3D66-EBDC-D9AA-FBD1470C1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BB3C52-8B8B-9541-9026-61D43F47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989157-973C-4AEE-3868-D9C40FB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FBF6CD-C9E4-6CBE-7223-74A8B0D2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6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041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82CD3-2BB4-DE07-17CF-430AECEA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F6ED5E-D726-1D97-971D-AEBEFD54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D56B9-E8D2-2F7B-C41C-728913CB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EFE08E-3468-808D-190B-7D531253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7F8EDB-0B29-5D80-C520-D9CC13FB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1EB9-AB4C-E03B-8E7E-AE16F4F3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530F05-3983-0119-6819-9CFD92E1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1DFE59-BF8D-C604-0F91-CA7D8AE4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D4F9A-BE19-39F0-2B62-1A6055BE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FAF6D1-6B3E-A4E7-8310-D80A0226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44D0C-AF09-B17E-04CA-5AA57EA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DF327D-2E8A-8970-9A2C-2A1F6559C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3390919-6FCF-859E-0EA3-9628AEEF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757889-B2D8-BBD8-AD8D-B1F7A5F8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41AC3F-D775-F61F-21C5-01F90559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5E630-9AC1-2C8D-2AAE-C13F6D5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5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3834-CE61-8D44-CCDA-341C5CC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87E739-2A4A-F045-883C-A6D8F270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C5DD9F-5A93-2B48-847A-B1ABBC69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AE0A98A-36C1-BEE3-CE8C-66CD9F17B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BEDF6E5-2F5A-02C8-4C7A-64770F0CF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24AB28-C8C3-2D4F-6B88-8EE1BAF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DF5EE6-47F4-B9CF-7469-46FDB714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2AD228-675E-DF30-864C-3785190E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E3ABB-9731-9053-C403-3C65B07B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DA89A4-D673-AF80-47F9-CA96459F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17B6FCE-94F8-6FA5-2D37-BFAF75E9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0BF713-C5EF-6699-C110-BB3EF9EC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AA72DE-93CE-2636-7B65-17D5599F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791E1E-E7C2-2AA3-35E4-977EC8D9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E87859-A3BE-6E44-1690-800B66FE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B32D8-4145-9DC4-07C5-735B38D4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84F49E-005F-B818-EC62-0FD6370D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FB5164-E480-4703-47A4-8DFB2A0F9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26756-11D2-7DFC-9F10-4B22276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6BB282-6EC7-15FB-7A46-2F8D8F3D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F8D82F-F9FC-B483-EA6D-5699713C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A558-FC62-BF2A-59B8-99F1504C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CF46EC7-2B22-00AE-39C0-BFEFD2B70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93822D-70D2-8251-C3B1-06C976A4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1A30B9-83E7-A385-23EE-39B1D01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231B9D-F156-7B41-3C7F-A82AF5B9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9E0D83-C201-1B8D-1EAC-7275B26C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709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246A277-73A1-F633-8CDB-3A407AE7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0277CF-F077-5F14-9EFA-AEFE000B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AB0FA-3A01-A323-EB5F-927BAEBB5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618FC8-3533-BB19-6CD9-725C5D534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339A54-F615-A8C6-066E-EE3EE604A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86A04-E1EB-8120-9014-EAD376D27E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E438F-7398-2F40-D043-EB26D45F50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1FB8FE-4847-E1AD-BDE2-04349242C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B14BC53-D4AF-B638-CE43-E7F32F3CB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9AE41B-DE46-3C90-7AFA-5720FC634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93DE2C1-1319-2BDD-94DA-4F8B8ABCF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190894-193D-8519-AB8E-D30BB4C81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ED164BE-359A-B5A1-CC15-DD6A2925E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9894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B59AD7B-7AD3-7F1A-81C0-CD69A6467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15" y="2697755"/>
            <a:ext cx="1464199" cy="173741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F6359F7C-C631-7C25-44C9-F40A3F5E3E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4" y="517060"/>
            <a:ext cx="1903048" cy="19030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E9C0E5B-B0F6-0B35-D1A5-227D233A9F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22" y="4836326"/>
            <a:ext cx="1706881" cy="170688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A45974E-FBB1-1844-56BA-CAE731B22E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01" y="852353"/>
            <a:ext cx="1706881" cy="170688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3F4B1A4-74A3-ACFF-A5EA-8A4E51557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21" y="2805293"/>
            <a:ext cx="1706881" cy="170688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627D537-FF33-1785-BDFD-26807701E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96" y="700339"/>
            <a:ext cx="1464199" cy="173741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290E3879-0E5D-7061-9D6D-5AD0FD23B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01" y="4743885"/>
            <a:ext cx="1464199" cy="173741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DAA0F2D9-CC0D-D8A7-4601-5A14E4475C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7" y="4602990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A337E302-2A4D-2059-8F3E-4D74FBC16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D19F3-577A-00E1-10B8-A18D05421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2" y="1685873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4671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038403-1878-433B-B089-4060B4D04190}"/>
</file>

<file path=customXml/itemProps2.xml><?xml version="1.0" encoding="utf-8"?>
<ds:datastoreItem xmlns:ds="http://schemas.openxmlformats.org/officeDocument/2006/customXml" ds:itemID="{84ADC190-F50D-4901-A8A5-54A781B698AF}"/>
</file>

<file path=customXml/itemProps3.xml><?xml version="1.0" encoding="utf-8"?>
<ds:datastoreItem xmlns:ds="http://schemas.openxmlformats.org/officeDocument/2006/customXml" ds:itemID="{D8DA8E70-EFA0-4A33-B26A-ADD1346CE760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2024-04-13T19:48:02Z</dcterms:created>
  <dcterms:modified xsi:type="dcterms:W3CDTF">2024-12-31T13:41:20Z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