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51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25" y="2456784"/>
            <a:ext cx="2019325" cy="201932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5" y="38969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02" y="2314602"/>
            <a:ext cx="36861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2024-04-24T12:24:00Z</dcterms:created>
  <dcterms:modified xsi:type="dcterms:W3CDTF">2024-11-19T14:44:23Z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