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3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media1.mp3"/><Relationship Id="rId12" Type="http://schemas.microsoft.com/office/2007/relationships/media" Target="../media/media1.mp3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image14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image18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image21.wdp"/><Relationship Id="rId24" Type="http://schemas.openxmlformats.org/officeDocument/2006/relationships/image" Target="../media/image22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40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2" y="3023953"/>
            <a:ext cx="4109478" cy="41094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0697" y="4461299"/>
            <a:ext cx="2382848" cy="2173772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3332841" y="130313"/>
            <a:ext cx="4242861" cy="3019017"/>
          </a:xfrm>
          <a:custGeom>
            <a:avLst/>
            <a:gdLst>
              <a:gd name="connsiteX0" fmla="*/ 0 w 4242861"/>
              <a:gd name="connsiteY0" fmla="*/ 503180 h 3019017"/>
              <a:gd name="connsiteX1" fmla="*/ 503180 w 4242861"/>
              <a:gd name="connsiteY1" fmla="*/ 0 h 3019017"/>
              <a:gd name="connsiteX2" fmla="*/ 1010232 w 4242861"/>
              <a:gd name="connsiteY2" fmla="*/ 0 h 3019017"/>
              <a:gd name="connsiteX3" fmla="*/ 1614379 w 4242861"/>
              <a:gd name="connsiteY3" fmla="*/ 0 h 3019017"/>
              <a:gd name="connsiteX4" fmla="*/ 2218526 w 4242861"/>
              <a:gd name="connsiteY4" fmla="*/ 0 h 3019017"/>
              <a:gd name="connsiteX5" fmla="*/ 2757942 w 4242861"/>
              <a:gd name="connsiteY5" fmla="*/ 0 h 3019017"/>
              <a:gd name="connsiteX6" fmla="*/ 3739681 w 4242861"/>
              <a:gd name="connsiteY6" fmla="*/ 0 h 3019017"/>
              <a:gd name="connsiteX7" fmla="*/ 4242861 w 4242861"/>
              <a:gd name="connsiteY7" fmla="*/ 503180 h 3019017"/>
              <a:gd name="connsiteX8" fmla="*/ 4242861 w 4242861"/>
              <a:gd name="connsiteY8" fmla="*/ 986218 h 3019017"/>
              <a:gd name="connsiteX9" fmla="*/ 4242861 w 4242861"/>
              <a:gd name="connsiteY9" fmla="*/ 1429002 h 3019017"/>
              <a:gd name="connsiteX10" fmla="*/ 4242861 w 4242861"/>
              <a:gd name="connsiteY10" fmla="*/ 1932166 h 3019017"/>
              <a:gd name="connsiteX11" fmla="*/ 4242861 w 4242861"/>
              <a:gd name="connsiteY11" fmla="*/ 2515837 h 3019017"/>
              <a:gd name="connsiteX12" fmla="*/ 3739681 w 4242861"/>
              <a:gd name="connsiteY12" fmla="*/ 3019017 h 3019017"/>
              <a:gd name="connsiteX13" fmla="*/ 3167899 w 4242861"/>
              <a:gd name="connsiteY13" fmla="*/ 3019017 h 3019017"/>
              <a:gd name="connsiteX14" fmla="*/ 2725577 w 4242861"/>
              <a:gd name="connsiteY14" fmla="*/ 3019017 h 3019017"/>
              <a:gd name="connsiteX15" fmla="*/ 2186161 w 4242861"/>
              <a:gd name="connsiteY15" fmla="*/ 3019017 h 3019017"/>
              <a:gd name="connsiteX16" fmla="*/ 1679109 w 4242861"/>
              <a:gd name="connsiteY16" fmla="*/ 3019017 h 3019017"/>
              <a:gd name="connsiteX17" fmla="*/ 1172057 w 4242861"/>
              <a:gd name="connsiteY17" fmla="*/ 3019017 h 3019017"/>
              <a:gd name="connsiteX18" fmla="*/ 503180 w 4242861"/>
              <a:gd name="connsiteY18" fmla="*/ 3019017 h 3019017"/>
              <a:gd name="connsiteX19" fmla="*/ 0 w 4242861"/>
              <a:gd name="connsiteY19" fmla="*/ 2515837 h 3019017"/>
              <a:gd name="connsiteX20" fmla="*/ 0 w 4242861"/>
              <a:gd name="connsiteY20" fmla="*/ 2073052 h 3019017"/>
              <a:gd name="connsiteX21" fmla="*/ 0 w 4242861"/>
              <a:gd name="connsiteY21" fmla="*/ 1610141 h 3019017"/>
              <a:gd name="connsiteX22" fmla="*/ 0 w 4242861"/>
              <a:gd name="connsiteY22" fmla="*/ 1147230 h 3019017"/>
              <a:gd name="connsiteX23" fmla="*/ 0 w 4242861"/>
              <a:gd name="connsiteY23" fmla="*/ 503180 h 30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2861" h="3019017" fill="none" extrusionOk="0">
                <a:moveTo>
                  <a:pt x="0" y="503180"/>
                </a:moveTo>
                <a:cubicBezTo>
                  <a:pt x="-14254" y="278550"/>
                  <a:pt x="288323" y="-2172"/>
                  <a:pt x="503180" y="0"/>
                </a:cubicBezTo>
                <a:cubicBezTo>
                  <a:pt x="706178" y="-18696"/>
                  <a:pt x="857580" y="16166"/>
                  <a:pt x="1010232" y="0"/>
                </a:cubicBezTo>
                <a:cubicBezTo>
                  <a:pt x="1162884" y="-16166"/>
                  <a:pt x="1440491" y="1839"/>
                  <a:pt x="1614379" y="0"/>
                </a:cubicBezTo>
                <a:cubicBezTo>
                  <a:pt x="1788267" y="-1839"/>
                  <a:pt x="2006862" y="7557"/>
                  <a:pt x="2218526" y="0"/>
                </a:cubicBezTo>
                <a:cubicBezTo>
                  <a:pt x="2430190" y="-7557"/>
                  <a:pt x="2490106" y="19045"/>
                  <a:pt x="2757942" y="0"/>
                </a:cubicBezTo>
                <a:cubicBezTo>
                  <a:pt x="3025778" y="-19045"/>
                  <a:pt x="3534304" y="19735"/>
                  <a:pt x="3739681" y="0"/>
                </a:cubicBezTo>
                <a:cubicBezTo>
                  <a:pt x="3987971" y="-70387"/>
                  <a:pt x="4283964" y="257701"/>
                  <a:pt x="4242861" y="503180"/>
                </a:cubicBezTo>
                <a:cubicBezTo>
                  <a:pt x="4260271" y="603241"/>
                  <a:pt x="4202259" y="865815"/>
                  <a:pt x="4242861" y="986218"/>
                </a:cubicBezTo>
                <a:cubicBezTo>
                  <a:pt x="4283463" y="1106621"/>
                  <a:pt x="4219256" y="1266573"/>
                  <a:pt x="4242861" y="1429002"/>
                </a:cubicBezTo>
                <a:cubicBezTo>
                  <a:pt x="4266466" y="1591431"/>
                  <a:pt x="4206416" y="1779024"/>
                  <a:pt x="4242861" y="1932166"/>
                </a:cubicBezTo>
                <a:cubicBezTo>
                  <a:pt x="4279306" y="2085308"/>
                  <a:pt x="4200033" y="2257345"/>
                  <a:pt x="4242861" y="2515837"/>
                </a:cubicBezTo>
                <a:cubicBezTo>
                  <a:pt x="4293579" y="2857281"/>
                  <a:pt x="4045704" y="2992706"/>
                  <a:pt x="3739681" y="3019017"/>
                </a:cubicBezTo>
                <a:cubicBezTo>
                  <a:pt x="3605195" y="3053842"/>
                  <a:pt x="3377299" y="2977907"/>
                  <a:pt x="3167899" y="3019017"/>
                </a:cubicBezTo>
                <a:cubicBezTo>
                  <a:pt x="2958499" y="3060127"/>
                  <a:pt x="2829122" y="3006144"/>
                  <a:pt x="2725577" y="3019017"/>
                </a:cubicBezTo>
                <a:cubicBezTo>
                  <a:pt x="2622032" y="3031890"/>
                  <a:pt x="2301994" y="2979435"/>
                  <a:pt x="2186161" y="3019017"/>
                </a:cubicBezTo>
                <a:cubicBezTo>
                  <a:pt x="2070328" y="3058599"/>
                  <a:pt x="1834718" y="2959937"/>
                  <a:pt x="1679109" y="3019017"/>
                </a:cubicBezTo>
                <a:cubicBezTo>
                  <a:pt x="1523500" y="3078097"/>
                  <a:pt x="1300428" y="3017600"/>
                  <a:pt x="1172057" y="3019017"/>
                </a:cubicBezTo>
                <a:cubicBezTo>
                  <a:pt x="1043686" y="3020434"/>
                  <a:pt x="803362" y="2972728"/>
                  <a:pt x="503180" y="3019017"/>
                </a:cubicBezTo>
                <a:cubicBezTo>
                  <a:pt x="190036" y="3001062"/>
                  <a:pt x="-47728" y="2783508"/>
                  <a:pt x="0" y="2515837"/>
                </a:cubicBezTo>
                <a:cubicBezTo>
                  <a:pt x="-35773" y="2365296"/>
                  <a:pt x="9074" y="2223604"/>
                  <a:pt x="0" y="2073052"/>
                </a:cubicBezTo>
                <a:cubicBezTo>
                  <a:pt x="-9074" y="1922500"/>
                  <a:pt x="23483" y="1824797"/>
                  <a:pt x="0" y="1610141"/>
                </a:cubicBezTo>
                <a:cubicBezTo>
                  <a:pt x="-23483" y="1395485"/>
                  <a:pt x="15101" y="1248402"/>
                  <a:pt x="0" y="1147230"/>
                </a:cubicBezTo>
                <a:cubicBezTo>
                  <a:pt x="-15101" y="1046058"/>
                  <a:pt x="3320" y="677744"/>
                  <a:pt x="0" y="503180"/>
                </a:cubicBezTo>
                <a:close/>
              </a:path>
              <a:path w="4242861" h="3019017" stroke="0" extrusionOk="0">
                <a:moveTo>
                  <a:pt x="0" y="503180"/>
                </a:moveTo>
                <a:cubicBezTo>
                  <a:pt x="-25418" y="226220"/>
                  <a:pt x="203082" y="-13863"/>
                  <a:pt x="503180" y="0"/>
                </a:cubicBezTo>
                <a:cubicBezTo>
                  <a:pt x="751341" y="-61784"/>
                  <a:pt x="908975" y="25869"/>
                  <a:pt x="1042597" y="0"/>
                </a:cubicBezTo>
                <a:cubicBezTo>
                  <a:pt x="1176219" y="-25869"/>
                  <a:pt x="1320528" y="42623"/>
                  <a:pt x="1549649" y="0"/>
                </a:cubicBezTo>
                <a:cubicBezTo>
                  <a:pt x="1778770" y="-42623"/>
                  <a:pt x="1880121" y="18214"/>
                  <a:pt x="2089065" y="0"/>
                </a:cubicBezTo>
                <a:cubicBezTo>
                  <a:pt x="2298009" y="-18214"/>
                  <a:pt x="2422272" y="26713"/>
                  <a:pt x="2563752" y="0"/>
                </a:cubicBezTo>
                <a:cubicBezTo>
                  <a:pt x="2705232" y="-26713"/>
                  <a:pt x="2997905" y="62773"/>
                  <a:pt x="3167899" y="0"/>
                </a:cubicBezTo>
                <a:cubicBezTo>
                  <a:pt x="3337893" y="-62773"/>
                  <a:pt x="3591395" y="34859"/>
                  <a:pt x="3739681" y="0"/>
                </a:cubicBezTo>
                <a:cubicBezTo>
                  <a:pt x="4047021" y="35591"/>
                  <a:pt x="4185241" y="193297"/>
                  <a:pt x="4242861" y="503180"/>
                </a:cubicBezTo>
                <a:cubicBezTo>
                  <a:pt x="4252727" y="667371"/>
                  <a:pt x="4229666" y="835461"/>
                  <a:pt x="4242861" y="966091"/>
                </a:cubicBezTo>
                <a:cubicBezTo>
                  <a:pt x="4256056" y="1096721"/>
                  <a:pt x="4196702" y="1228212"/>
                  <a:pt x="4242861" y="1489382"/>
                </a:cubicBezTo>
                <a:cubicBezTo>
                  <a:pt x="4289020" y="1750552"/>
                  <a:pt x="4190827" y="1773350"/>
                  <a:pt x="4242861" y="1992546"/>
                </a:cubicBezTo>
                <a:cubicBezTo>
                  <a:pt x="4294895" y="2211742"/>
                  <a:pt x="4204430" y="2411133"/>
                  <a:pt x="4242861" y="2515837"/>
                </a:cubicBezTo>
                <a:cubicBezTo>
                  <a:pt x="4245527" y="2805066"/>
                  <a:pt x="3958642" y="3062106"/>
                  <a:pt x="3739681" y="3019017"/>
                </a:cubicBezTo>
                <a:cubicBezTo>
                  <a:pt x="3605540" y="3026629"/>
                  <a:pt x="3450385" y="2965855"/>
                  <a:pt x="3167899" y="3019017"/>
                </a:cubicBezTo>
                <a:cubicBezTo>
                  <a:pt x="2885413" y="3072179"/>
                  <a:pt x="2837540" y="3011688"/>
                  <a:pt x="2725577" y="3019017"/>
                </a:cubicBezTo>
                <a:cubicBezTo>
                  <a:pt x="2613614" y="3026346"/>
                  <a:pt x="2297855" y="2955642"/>
                  <a:pt x="2121431" y="3019017"/>
                </a:cubicBezTo>
                <a:cubicBezTo>
                  <a:pt x="1945007" y="3082392"/>
                  <a:pt x="1810676" y="2990319"/>
                  <a:pt x="1549649" y="3019017"/>
                </a:cubicBezTo>
                <a:cubicBezTo>
                  <a:pt x="1288622" y="3047715"/>
                  <a:pt x="1191017" y="2977076"/>
                  <a:pt x="977867" y="3019017"/>
                </a:cubicBezTo>
                <a:cubicBezTo>
                  <a:pt x="764717" y="3060958"/>
                  <a:pt x="635665" y="2994103"/>
                  <a:pt x="503180" y="3019017"/>
                </a:cubicBezTo>
                <a:cubicBezTo>
                  <a:pt x="210033" y="2998362"/>
                  <a:pt x="8764" y="2782740"/>
                  <a:pt x="0" y="2515837"/>
                </a:cubicBezTo>
                <a:cubicBezTo>
                  <a:pt x="-57853" y="2331444"/>
                  <a:pt x="41238" y="2262517"/>
                  <a:pt x="0" y="2012673"/>
                </a:cubicBezTo>
                <a:cubicBezTo>
                  <a:pt x="-41238" y="1762829"/>
                  <a:pt x="52520" y="1719670"/>
                  <a:pt x="0" y="1549762"/>
                </a:cubicBezTo>
                <a:cubicBezTo>
                  <a:pt x="-52520" y="1379854"/>
                  <a:pt x="14412" y="1235631"/>
                  <a:pt x="0" y="1026471"/>
                </a:cubicBezTo>
                <a:cubicBezTo>
                  <a:pt x="-14412" y="817311"/>
                  <a:pt x="15063" y="680217"/>
                  <a:pt x="0" y="503180"/>
                </a:cubicBezTo>
                <a:close/>
              </a:path>
            </a:pathLst>
          </a:custGeom>
          <a:solidFill>
            <a:schemeClr val="lt1">
              <a:alpha val="89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04" y="382098"/>
            <a:ext cx="3815832" cy="25041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05" y="48052"/>
            <a:ext cx="3048000" cy="31234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97" y="393614"/>
            <a:ext cx="2812610" cy="28126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51">
            <a:off x="4171301" y="231589"/>
            <a:ext cx="2687040" cy="30111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84" y="439318"/>
            <a:ext cx="1265010" cy="12891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23" y="1737184"/>
            <a:ext cx="1265010" cy="12891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20" y="3026323"/>
            <a:ext cx="1265010" cy="12891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160" y="4297592"/>
            <a:ext cx="1265010" cy="1289139"/>
          </a:xfrm>
          <a:prstGeom prst="rect">
            <a:avLst/>
          </a:prstGeom>
        </p:spPr>
      </p:pic>
      <p:pic>
        <p:nvPicPr>
          <p:cNvPr id="36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143" y="975929"/>
            <a:ext cx="487363" cy="487363"/>
          </a:xfrm>
          <a:prstGeom prst="rect">
            <a:avLst/>
          </a:prstGeom>
        </p:spPr>
      </p:pic>
      <p:pic>
        <p:nvPicPr>
          <p:cNvPr id="37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5690" y="975928"/>
            <a:ext cx="487363" cy="487363"/>
          </a:xfrm>
          <a:prstGeom prst="rect">
            <a:avLst/>
          </a:prstGeom>
        </p:spPr>
      </p:pic>
      <p:pic>
        <p:nvPicPr>
          <p:cNvPr id="38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94237" y="982805"/>
            <a:ext cx="487363" cy="487363"/>
          </a:xfrm>
          <a:prstGeom prst="rect">
            <a:avLst/>
          </a:prstGeom>
        </p:spPr>
      </p:pic>
      <p:pic>
        <p:nvPicPr>
          <p:cNvPr id="39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177" y="982804"/>
            <a:ext cx="487363" cy="4873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95" y="4461299"/>
            <a:ext cx="2382848" cy="21737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444" y="4538461"/>
            <a:ext cx="1734171" cy="1734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26" y="4481567"/>
            <a:ext cx="1791065" cy="17910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74" y="-96123"/>
            <a:ext cx="1028625" cy="9564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221" y="4372853"/>
            <a:ext cx="2034225" cy="20342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9" y="4333204"/>
            <a:ext cx="2144684" cy="21446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031" y="4502709"/>
            <a:ext cx="1442525" cy="17986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1" y="4479115"/>
            <a:ext cx="1474664" cy="1838703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865110" y="2307590"/>
            <a:ext cx="392430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3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3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3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2024-05-11T22:31:00Z</dcterms:created>
  <dcterms:modified xsi:type="dcterms:W3CDTF">2024-07-12T08:47:38Z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B21D8A264C9247BBABA65F87867FA127_12</vt:lpwstr>
  </property>
  <property fmtid="{D5CDD505-2E9C-101B-9397-08002B2CF9AE}" pid="3" name="KSOProductBuildVer">
    <vt:lpwstr>1033-12.2.0.17153</vt:lpwstr>
  </property>
</Properties>
</file>