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227B-2B58-4C58-89CA-898248D0EF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859846-972C-4F36-BF04-BF3897660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805080-902F-44F7-B4CD-5C44709F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7EFCCA-4BC7-4D59-9E44-3E6C183E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C07407-16A0-481A-8CE7-0F9F67BE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069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C24AA7-E8B8-48C4-8D8C-B1ED837CA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B662D8-7C5A-4B85-B1BD-55C5008F4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ABEA6F-97B3-4E00-B214-480D138C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D0B676-4CA8-4C86-8022-DEFD5616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82589-4889-431F-A949-5595C41C2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506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959381-78DE-4E91-84B8-EB00DC90F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397CB-0334-42A9-A7AD-58D9EAE39C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550E73-B97E-484A-93D4-E6573758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A81E3E-3C36-449E-887D-6312CC3A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D9D14E-14AC-41A1-8C3A-6A9A9E2DE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0512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13482-6456-490A-B93D-6D6206D4A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75273C-203B-4805-B1EC-30A51542B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297D64-9C7A-4E9E-8405-1D4180D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09291-9525-4517-A20E-DD274A594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1E6117-3F25-44E9-AAFF-33A559B5A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908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0839D1-39FA-4D83-9040-4D65D70C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268DCB-DE92-4308-A5D5-276E9D5A7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9021CC-F020-4C0B-8886-F8DC94BF8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63821C-B042-49F7-9F16-03E5B7B47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C72545-7D23-4A1B-8237-221602D8B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691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1B366-112D-4132-8D91-44B68B331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D3209-5C5B-4EE7-ABA9-18E3CFA0F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5B4B41-1C3F-40D2-8D85-0F297C48C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0F921-436D-479B-8803-2B813BC25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79ABC2-93BB-4D9A-A27F-CA8352D9F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368443-E431-4FA5-A692-49ACFBC92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615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EF309-4A36-4AD8-8C0D-5C9C38F5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39D473-E1F6-4753-BD35-4DBD78CE1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386415-6CF5-4C56-9F44-966A8C2A5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2D0B8D-D803-40B2-90AD-3CC0A0459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BA804B-9216-4B9E-A3B6-79F705109E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4DD225-F65A-4948-9A4E-35C762937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5A078DB-7929-4840-A7E0-71B40C97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E0ACB-16B2-40BA-BD81-F4C5D8B30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6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D128C-278B-4919-95CB-6EDF19DBF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9DF1E51-622E-4659-AD86-E2179F0CE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51851A-14AD-4892-B090-DBBDF1C8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357F1E1-05D0-44AE-B7C6-7553D33D1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826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B9A0CDE-F900-470B-BD7D-4285342E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C57AD-BB9A-404C-8AF0-7FFDF81F0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4BBF162-DDD5-4396-BF4B-C85523251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506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43404-361E-4B69-A60C-9039BB6C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6A259D-7E42-400D-89B8-D5B58BC5F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FB4F72-7C3B-46FC-8DDE-AB42A524C2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D56BDA-4D36-4E2A-84E4-000573D47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CBDC6F-B628-49F7-AEBC-8C0E9A7E4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902500-677E-4067-B2E9-B112E798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54753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A8940E-8118-4CDD-B19D-DED0F002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B57A3B-C3F4-48F5-B4D6-616D1B415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FE1C000-1B58-4264-98E2-1100185014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E37ABC-6BF8-4C2C-8772-A541143D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90BECD-DBA3-46F3-A376-AEDFC2017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CCBA33-D6D4-4602-9847-6677AEEF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372421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259AEF-9171-49EB-B82E-8D791748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979713-BDF5-4267-9AC3-D20385927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170859-78EC-4093-B484-F025481747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C9982-1278-45F7-AF42-44B47EE5B159}" type="datetimeFigureOut">
              <a:rPr lang="ru-UA" smtClean="0"/>
              <a:t>29.12.2024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7E785F-F66C-4F92-BB60-7F757C913D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BF8445-D237-4D4C-BC1F-BDF2998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D324E-5E26-43E2-92C7-1F5C7760815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17740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B53C10-C354-40E8-B5CD-FE5B70B2E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B62F51-BA18-4C27-8529-34B0425AC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" b="595"/>
          <a:stretch/>
        </p:blipFill>
        <p:spPr>
          <a:xfrm flipH="1">
            <a:off x="1007597" y="309312"/>
            <a:ext cx="6701877" cy="5708888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D961C99-6D86-48ED-B0EF-DDEB58880F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96"/>
          <a:stretch/>
        </p:blipFill>
        <p:spPr>
          <a:xfrm>
            <a:off x="2789240" y="1082160"/>
            <a:ext cx="3187652" cy="27546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748410-AB52-4C52-834E-60416DF55CE7}"/>
              </a:ext>
            </a:extLst>
          </p:cNvPr>
          <p:cNvSpPr txBox="1"/>
          <p:nvPr/>
        </p:nvSpPr>
        <p:spPr>
          <a:xfrm>
            <a:off x="2819233" y="3915288"/>
            <a:ext cx="315765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Сонечко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сяє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подарок Рисунок 21">
            <a:extLst>
              <a:ext uri="{FF2B5EF4-FFF2-40B4-BE49-F238E27FC236}">
                <a16:creationId xmlns:a16="http://schemas.microsoft.com/office/drawing/2014/main" id="{5AAF63CF-8D02-4E49-A65A-87901E9DD5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68843" y="-1"/>
            <a:ext cx="893403" cy="9663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BF58032-0742-5A02-F2F5-64D9AE46A0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15629">
            <a:off x="2672165" y="1266344"/>
            <a:ext cx="3187652" cy="2754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18A782-C861-68AC-EB63-1B6B5A9B7313}"/>
              </a:ext>
            </a:extLst>
          </p:cNvPr>
          <p:cNvSpPr txBox="1"/>
          <p:nvPr/>
        </p:nvSpPr>
        <p:spPr>
          <a:xfrm>
            <a:off x="2756186" y="3953529"/>
            <a:ext cx="31278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І сова спить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ласкаво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E510A6-5118-90FA-AE6D-A6DC33C2F98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2" b="6792"/>
          <a:stretch/>
        </p:blipFill>
        <p:spPr>
          <a:xfrm rot="209157">
            <a:off x="2713506" y="1274756"/>
            <a:ext cx="3036375" cy="262392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E5BA1F6-D283-07FF-83CB-F9621541724B}"/>
              </a:ext>
            </a:extLst>
          </p:cNvPr>
          <p:cNvSpPr txBox="1"/>
          <p:nvPr/>
        </p:nvSpPr>
        <p:spPr>
          <a:xfrm>
            <a:off x="2698219" y="3950122"/>
            <a:ext cx="32447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Сон тут же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скінчився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C4DBED8-0032-71A2-BE4F-57A908D87A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 r="53"/>
          <a:stretch/>
        </p:blipFill>
        <p:spPr>
          <a:xfrm rot="301075">
            <a:off x="2681338" y="1192971"/>
            <a:ext cx="3259122" cy="281641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25E45BD-91AC-06E0-2EBD-F19CFAECD2CD}"/>
              </a:ext>
            </a:extLst>
          </p:cNvPr>
          <p:cNvSpPr txBox="1"/>
          <p:nvPr/>
        </p:nvSpPr>
        <p:spPr>
          <a:xfrm>
            <a:off x="2349520" y="3922191"/>
            <a:ext cx="409708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місяць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небі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з'явився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16BF338-2945-4342-A795-23DB62AE57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6307" y="893379"/>
            <a:ext cx="3987601" cy="408486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63061" y="1989140"/>
            <a:ext cx="3781425" cy="399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8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7" grpId="0" animBg="1"/>
      <p:bldP spid="7" grpId="1" animBg="1"/>
      <p:bldP spid="20" grpId="0" animBg="1"/>
      <p:bldP spid="20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7F67A6-60C2-4BF4-8339-63C33E1266E0}"/>
</file>

<file path=customXml/itemProps2.xml><?xml version="1.0" encoding="utf-8"?>
<ds:datastoreItem xmlns:ds="http://schemas.openxmlformats.org/officeDocument/2006/customXml" ds:itemID="{B623A7A4-CAED-40A6-B479-FD0622C8F358}"/>
</file>

<file path=customXml/itemProps3.xml><?xml version="1.0" encoding="utf-8"?>
<ds:datastoreItem xmlns:ds="http://schemas.openxmlformats.org/officeDocument/2006/customXml" ds:itemID="{542482F7-D7D0-4501-85BD-8E1091C39A82}"/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16</Words>
  <Application>Microsoft Macintosh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Марианна Сита</cp:lastModifiedBy>
  <cp:revision>7</cp:revision>
  <dcterms:created xsi:type="dcterms:W3CDTF">2024-08-14T21:00:06Z</dcterms:created>
  <dcterms:modified xsi:type="dcterms:W3CDTF">2024-12-29T21:43:20Z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