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7828155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4" y="685646"/>
            <a:ext cx="1223583" cy="12235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33" y="516367"/>
            <a:ext cx="1474182" cy="14741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016" y="2448846"/>
            <a:ext cx="1551055" cy="152808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698" y="516367"/>
            <a:ext cx="1379028" cy="137902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22" y="579358"/>
            <a:ext cx="1223583" cy="12235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8" y="2579765"/>
            <a:ext cx="1223583" cy="122358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059" y="4620753"/>
            <a:ext cx="1546341" cy="154634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601" y="4651136"/>
            <a:ext cx="1433280" cy="14332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1" y="4802695"/>
            <a:ext cx="1143934" cy="11531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255" y="2608799"/>
            <a:ext cx="1227513" cy="1227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04" y="2614541"/>
            <a:ext cx="1223583" cy="12235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2" y="4696386"/>
            <a:ext cx="1316058" cy="1388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961353" y="502241"/>
            <a:ext cx="795591" cy="149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856229" y="4215618"/>
            <a:ext cx="792060" cy="2274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544371" y="248807"/>
            <a:ext cx="1025612" cy="1956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716615" y="2328097"/>
            <a:ext cx="968397" cy="18957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5485" y="2334118"/>
            <a:ext cx="938975" cy="17642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150602" y="4315380"/>
            <a:ext cx="1042622" cy="19715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316848" y="2065759"/>
            <a:ext cx="1058599" cy="20778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126430" y="278179"/>
            <a:ext cx="996278" cy="18089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297501" y="197656"/>
            <a:ext cx="1031495" cy="22557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316848" y="4361322"/>
            <a:ext cx="989870" cy="191656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5984721" y="2453438"/>
            <a:ext cx="1113616" cy="154939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54899" y="4343985"/>
            <a:ext cx="1353503" cy="203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742948" y="516604"/>
            <a:ext cx="738187" cy="1482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33306" y="4214198"/>
            <a:ext cx="1143933" cy="227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569983" y="248806"/>
            <a:ext cx="915861" cy="1956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674993" y="2319866"/>
            <a:ext cx="1022033" cy="1895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551127" y="2331906"/>
            <a:ext cx="968621" cy="1764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168374" y="4306291"/>
            <a:ext cx="999037" cy="19715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330285" y="197656"/>
            <a:ext cx="826309" cy="2255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328996" y="2066445"/>
            <a:ext cx="984464" cy="20778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108352" y="278179"/>
            <a:ext cx="758027" cy="180896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280318" y="4361322"/>
            <a:ext cx="928846" cy="19165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087564" y="2453438"/>
            <a:ext cx="969151" cy="15493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508402" y="4343985"/>
            <a:ext cx="1113346" cy="203075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8945430" y="419253"/>
            <a:ext cx="2395335" cy="2223372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9858749" y="468695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9897504" y="473749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9864606" y="165263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110372" y="359411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074549" y="193133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9941727" y="-92135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266857" y="36286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9876636" y="-51758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032030" y="109606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9912689" y="-12910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9958352" y="167387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054626" y="583606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575" y="0"/>
            <a:ext cx="2947974" cy="3019876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31559" y="3493528"/>
            <a:ext cx="32004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2024-12-07T10:17:07Z</dcterms:created>
  <dcterms:modified xsi:type="dcterms:W3CDTF">2024-12-08T09:46:19Z</dcterms:modified>
</cp:coreProperties>
</file>