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54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4675"/>
  </p:normalViewPr>
  <p:slideViewPr>
    <p:cSldViewPr snapToGrid="0">
      <p:cViewPr varScale="1">
        <p:scale>
          <a:sx n="94" d="100"/>
          <a:sy n="94" d="100"/>
        </p:scale>
        <p:origin x="304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D7A7-C169-495B-9E69-DC33A7F8C746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DC7C-19BA-4664-8F3F-1D52CB8ACD4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D7A7-C169-495B-9E69-DC33A7F8C746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DC7C-19BA-4664-8F3F-1D52CB8ACD4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D7A7-C169-495B-9E69-DC33A7F8C746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DC7C-19BA-4664-8F3F-1D52CB8ACD4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D7A7-C169-495B-9E69-DC33A7F8C746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DC7C-19BA-4664-8F3F-1D52CB8ACD4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D7A7-C169-495B-9E69-DC33A7F8C746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DC7C-19BA-4664-8F3F-1D52CB8ACD4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D7A7-C169-495B-9E69-DC33A7F8C746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DC7C-19BA-4664-8F3F-1D52CB8ACD4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D7A7-C169-495B-9E69-DC33A7F8C746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DC7C-19BA-4664-8F3F-1D52CB8ACD4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D7A7-C169-495B-9E69-DC33A7F8C746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DC7C-19BA-4664-8F3F-1D52CB8ACD4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D7A7-C169-495B-9E69-DC33A7F8C746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DC7C-19BA-4664-8F3F-1D52CB8ACD4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D7A7-C169-495B-9E69-DC33A7F8C746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DC7C-19BA-4664-8F3F-1D52CB8ACD4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D7A7-C169-495B-9E69-DC33A7F8C746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DC7C-19BA-4664-8F3F-1D52CB8ACD4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1ED7A7-C169-495B-9E69-DC33A7F8C746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21DC7C-19BA-4664-8F3F-1D52CB8ACD4A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microsoft.com/office/2007/relationships/hdphoto" Target="../media/image5.wdp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microsoft.com/office/2007/relationships/hdphoto" Target="../media/image10.wdp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slideLayout" Target="../slideLayouts/slideLayout7.xml"/><Relationship Id="rId21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430" y="-28620"/>
            <a:ext cx="12331190" cy="6910887"/>
          </a:xfrm>
          <a:prstGeom prst="rect">
            <a:avLst/>
          </a:prstGeom>
        </p:spPr>
      </p:pic>
      <p:grpSp>
        <p:nvGrpSpPr>
          <p:cNvPr id="35" name="Группа 34"/>
          <p:cNvGrpSpPr/>
          <p:nvPr/>
        </p:nvGrpSpPr>
        <p:grpSpPr>
          <a:xfrm>
            <a:off x="10996363" y="5745661"/>
            <a:ext cx="1093531" cy="1017639"/>
            <a:chOff x="110921" y="46441"/>
            <a:chExt cx="497213" cy="505365"/>
          </a:xfrm>
        </p:grpSpPr>
        <p:pic>
          <p:nvPicPr>
            <p:cNvPr id="36" name="Picture 4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921" y="46441"/>
              <a:ext cx="497213" cy="5053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TextBox 36"/>
            <p:cNvSpPr txBox="1"/>
            <p:nvPr/>
          </p:nvSpPr>
          <p:spPr>
            <a:xfrm>
              <a:off x="258705" y="224619"/>
              <a:ext cx="201646" cy="230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1" name="1"/>
          <p:cNvGrpSpPr/>
          <p:nvPr/>
        </p:nvGrpSpPr>
        <p:grpSpPr>
          <a:xfrm>
            <a:off x="-131417" y="12498"/>
            <a:ext cx="2472960" cy="2520000"/>
            <a:chOff x="3491934" y="250625"/>
            <a:chExt cx="2472960" cy="2520000"/>
          </a:xfrm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491934" y="250625"/>
              <a:ext cx="2472960" cy="2520000"/>
            </a:xfrm>
            <a:prstGeom prst="rect">
              <a:avLst/>
            </a:prstGeom>
          </p:spPr>
        </p:pic>
        <p:pic>
          <p:nvPicPr>
            <p:cNvPr id="26" name="Рисунок 25"/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6429" y="1000955"/>
              <a:ext cx="1034427" cy="106663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8" name="1"/>
          <p:cNvGrpSpPr/>
          <p:nvPr/>
        </p:nvGrpSpPr>
        <p:grpSpPr>
          <a:xfrm>
            <a:off x="2219751" y="-5952"/>
            <a:ext cx="2472960" cy="2520000"/>
            <a:chOff x="3491934" y="250625"/>
            <a:chExt cx="2472960" cy="2520000"/>
          </a:xfrm>
        </p:grpSpPr>
        <p:pic>
          <p:nvPicPr>
            <p:cNvPr id="69" name="Рисунок 68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491934" y="250625"/>
              <a:ext cx="2472960" cy="2520000"/>
            </a:xfrm>
            <a:prstGeom prst="rect">
              <a:avLst/>
            </a:prstGeom>
          </p:spPr>
        </p:pic>
        <p:pic>
          <p:nvPicPr>
            <p:cNvPr id="70" name="Рисунок 69"/>
            <p:cNvPicPr/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6429" y="1019511"/>
              <a:ext cx="1080239" cy="102784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6" name="1"/>
          <p:cNvGrpSpPr/>
          <p:nvPr/>
        </p:nvGrpSpPr>
        <p:grpSpPr>
          <a:xfrm>
            <a:off x="4627865" y="-25090"/>
            <a:ext cx="2472960" cy="2520000"/>
            <a:chOff x="3491934" y="250625"/>
            <a:chExt cx="2472960" cy="2520000"/>
          </a:xfrm>
        </p:grpSpPr>
        <p:pic>
          <p:nvPicPr>
            <p:cNvPr id="77" name="Рисунок 76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491934" y="250625"/>
              <a:ext cx="2472960" cy="2520000"/>
            </a:xfrm>
            <a:prstGeom prst="rect">
              <a:avLst/>
            </a:prstGeom>
          </p:spPr>
        </p:pic>
        <p:pic>
          <p:nvPicPr>
            <p:cNvPr id="78" name="Рисунок 77"/>
            <p:cNvPicPr/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6429" y="1028158"/>
              <a:ext cx="1080239" cy="101054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8" name="1"/>
          <p:cNvGrpSpPr/>
          <p:nvPr/>
        </p:nvGrpSpPr>
        <p:grpSpPr>
          <a:xfrm>
            <a:off x="6985890" y="-143954"/>
            <a:ext cx="2472960" cy="2520000"/>
            <a:chOff x="3491934" y="250625"/>
            <a:chExt cx="2472960" cy="2520000"/>
          </a:xfrm>
        </p:grpSpPr>
        <p:pic>
          <p:nvPicPr>
            <p:cNvPr id="89" name="Рисунок 88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491934" y="250625"/>
              <a:ext cx="2472960" cy="2520000"/>
            </a:xfrm>
            <a:prstGeom prst="rect">
              <a:avLst/>
            </a:prstGeom>
          </p:spPr>
        </p:pic>
        <p:pic>
          <p:nvPicPr>
            <p:cNvPr id="90" name="Рисунок 89"/>
            <p:cNvPicPr/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930802">
              <a:off x="3798050" y="849337"/>
              <a:ext cx="1841549" cy="1619737"/>
            </a:xfrm>
            <a:prstGeom prst="rect">
              <a:avLst/>
            </a:prstGeom>
            <a:noFill/>
            <a:ln>
              <a:noFill/>
            </a:ln>
            <a:effectLst>
              <a:glow rad="9492">
                <a:schemeClr val="accent1">
                  <a:alpha val="93931"/>
                </a:schemeClr>
              </a:glow>
            </a:effectLst>
          </p:spPr>
        </p:pic>
      </p:grpSp>
      <p:grpSp>
        <p:nvGrpSpPr>
          <p:cNvPr id="94" name="1"/>
          <p:cNvGrpSpPr/>
          <p:nvPr/>
        </p:nvGrpSpPr>
        <p:grpSpPr>
          <a:xfrm>
            <a:off x="1135926" y="2105696"/>
            <a:ext cx="2472960" cy="2520000"/>
            <a:chOff x="3491934" y="250625"/>
            <a:chExt cx="2472960" cy="2520000"/>
          </a:xfrm>
        </p:grpSpPr>
        <p:pic>
          <p:nvPicPr>
            <p:cNvPr id="95" name="Рисунок 94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491934" y="250625"/>
              <a:ext cx="2472960" cy="2520000"/>
            </a:xfrm>
            <a:prstGeom prst="rect">
              <a:avLst/>
            </a:prstGeom>
          </p:spPr>
        </p:pic>
        <p:pic>
          <p:nvPicPr>
            <p:cNvPr id="96" name="Рисунок 95"/>
            <p:cNvPicPr/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3682" y="948961"/>
              <a:ext cx="1409996" cy="135518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0" name="1"/>
          <p:cNvGrpSpPr/>
          <p:nvPr/>
        </p:nvGrpSpPr>
        <p:grpSpPr>
          <a:xfrm>
            <a:off x="3631800" y="2152526"/>
            <a:ext cx="2472960" cy="2520000"/>
            <a:chOff x="3491934" y="250625"/>
            <a:chExt cx="2472960" cy="2520000"/>
          </a:xfrm>
        </p:grpSpPr>
        <p:pic>
          <p:nvPicPr>
            <p:cNvPr id="101" name="Рисунок 100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491934" y="250625"/>
              <a:ext cx="2472960" cy="2520000"/>
            </a:xfrm>
            <a:prstGeom prst="rect">
              <a:avLst/>
            </a:prstGeom>
          </p:spPr>
        </p:pic>
        <p:pic>
          <p:nvPicPr>
            <p:cNvPr id="102" name="Рисунок 101" descr="C:\Users\yanag\OneDrive\Робочий стіл\yanochka2.0_human_ears_Simple_2D_vector_image_with_minimal_shad_3cb9e69d-2569-481c-9db6-8d3e18a48630.pngyanochka2.0_human_ears_Simple_2D_vector_image_with_minimal_shad_3cb9e69d-2569-481c-9db6-8d3e18a48630"/>
            <p:cNvPicPr/>
            <p:nvPr/>
          </p:nvPicPr>
          <p:blipFill>
            <a:blip r:embed="rId12"/>
            <a:srcRect l="-820" r="-2081"/>
            <a:stretch>
              <a:fillRect/>
            </a:stretch>
          </p:blipFill>
          <p:spPr bwMode="auto">
            <a:xfrm>
              <a:off x="4085659" y="1022150"/>
              <a:ext cx="1285240" cy="1168400"/>
            </a:xfrm>
            <a:prstGeom prst="rect">
              <a:avLst/>
            </a:prstGeom>
            <a:noFill/>
            <a:ln>
              <a:noFill/>
            </a:ln>
            <a:effectLst>
              <a:glow rad="56610">
                <a:schemeClr val="tx1">
                  <a:alpha val="48924"/>
                </a:schemeClr>
              </a:glow>
            </a:effectLst>
          </p:spPr>
        </p:pic>
      </p:grpSp>
      <p:grpSp>
        <p:nvGrpSpPr>
          <p:cNvPr id="106" name="1"/>
          <p:cNvGrpSpPr/>
          <p:nvPr/>
        </p:nvGrpSpPr>
        <p:grpSpPr>
          <a:xfrm>
            <a:off x="6105875" y="2142188"/>
            <a:ext cx="2472960" cy="2520000"/>
            <a:chOff x="3491934" y="250625"/>
            <a:chExt cx="2472960" cy="2520000"/>
          </a:xfrm>
        </p:grpSpPr>
        <p:pic>
          <p:nvPicPr>
            <p:cNvPr id="107" name="Рисунок 106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491934" y="250625"/>
              <a:ext cx="2472960" cy="2520000"/>
            </a:xfrm>
            <a:prstGeom prst="rect">
              <a:avLst/>
            </a:prstGeom>
          </p:spPr>
        </p:pic>
        <p:pic>
          <p:nvPicPr>
            <p:cNvPr id="108" name="Рисунок 107"/>
            <p:cNvPicPr/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3107" y="1032726"/>
              <a:ext cx="1310778" cy="1156680"/>
            </a:xfrm>
            <a:prstGeom prst="rect">
              <a:avLst/>
            </a:prstGeom>
            <a:noFill/>
            <a:ln>
              <a:noFill/>
            </a:ln>
            <a:effectLst>
              <a:glow rad="16667">
                <a:schemeClr val="tx1">
                  <a:alpha val="55980"/>
                </a:schemeClr>
              </a:glow>
            </a:effectLst>
          </p:spPr>
        </p:pic>
      </p:grpSp>
      <p:grpSp>
        <p:nvGrpSpPr>
          <p:cNvPr id="112" name="1"/>
          <p:cNvGrpSpPr/>
          <p:nvPr/>
        </p:nvGrpSpPr>
        <p:grpSpPr>
          <a:xfrm>
            <a:off x="2971527" y="4433957"/>
            <a:ext cx="2472960" cy="2520000"/>
            <a:chOff x="3491934" y="250625"/>
            <a:chExt cx="2472960" cy="2520000"/>
          </a:xfrm>
        </p:grpSpPr>
        <p:pic>
          <p:nvPicPr>
            <p:cNvPr id="113" name="Рисунок 112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491934" y="250625"/>
              <a:ext cx="2472960" cy="2520000"/>
            </a:xfrm>
            <a:prstGeom prst="rect">
              <a:avLst/>
            </a:prstGeom>
          </p:spPr>
        </p:pic>
        <p:pic>
          <p:nvPicPr>
            <p:cNvPr id="114" name="Рисунок 113"/>
            <p:cNvPicPr/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4469" y="977124"/>
              <a:ext cx="1161386" cy="1247223"/>
            </a:xfrm>
            <a:prstGeom prst="rect">
              <a:avLst/>
            </a:prstGeom>
            <a:noFill/>
            <a:ln>
              <a:noFill/>
            </a:ln>
            <a:effectLst>
              <a:glow rad="60407">
                <a:schemeClr val="tx1">
                  <a:lumMod val="50000"/>
                  <a:lumOff val="50000"/>
                  <a:alpha val="39000"/>
                </a:schemeClr>
              </a:glow>
            </a:effectLst>
          </p:spPr>
        </p:pic>
      </p:grpSp>
      <p:grpSp>
        <p:nvGrpSpPr>
          <p:cNvPr id="124" name="1"/>
          <p:cNvGrpSpPr/>
          <p:nvPr/>
        </p:nvGrpSpPr>
        <p:grpSpPr>
          <a:xfrm>
            <a:off x="475653" y="4361879"/>
            <a:ext cx="2472960" cy="2520000"/>
            <a:chOff x="3491934" y="250625"/>
            <a:chExt cx="2472960" cy="2520000"/>
          </a:xfrm>
        </p:grpSpPr>
        <p:pic>
          <p:nvPicPr>
            <p:cNvPr id="125" name="Рисунок 124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491934" y="250625"/>
              <a:ext cx="2472960" cy="2520000"/>
            </a:xfrm>
            <a:prstGeom prst="rect">
              <a:avLst/>
            </a:prstGeom>
          </p:spPr>
        </p:pic>
        <p:pic>
          <p:nvPicPr>
            <p:cNvPr id="126" name="Рисунок 125"/>
            <p:cNvPicPr/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9368" y="925268"/>
              <a:ext cx="1173871" cy="121710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26" name="1"/>
          <p:cNvGrpSpPr/>
          <p:nvPr/>
        </p:nvGrpSpPr>
        <p:grpSpPr>
          <a:xfrm>
            <a:off x="5515609" y="4348516"/>
            <a:ext cx="2472960" cy="2520000"/>
            <a:chOff x="3491934" y="250625"/>
            <a:chExt cx="2472960" cy="2520000"/>
          </a:xfrm>
        </p:grpSpPr>
        <p:pic>
          <p:nvPicPr>
            <p:cNvPr id="1027" name="Рисунок 1026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491934" y="250625"/>
              <a:ext cx="2472960" cy="2520000"/>
            </a:xfrm>
            <a:prstGeom prst="rect">
              <a:avLst/>
            </a:prstGeom>
          </p:spPr>
        </p:pic>
        <p:pic>
          <p:nvPicPr>
            <p:cNvPr id="1028" name="Рисунок 1027"/>
            <p:cNvPicPr/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4366" y="952687"/>
              <a:ext cx="1651163" cy="145077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3" name="Скругленный прямоугольник 62"/>
          <p:cNvSpPr/>
          <p:nvPr/>
        </p:nvSpPr>
        <p:spPr>
          <a:xfrm>
            <a:off x="2117554" y="-61335"/>
            <a:ext cx="2649187" cy="2708918"/>
          </a:xfrm>
          <a:prstGeom prst="roundRect">
            <a:avLst/>
          </a:prstGeom>
          <a:blipFill>
            <a:blip r:embed="rId17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</a:rPr>
              <a:t>2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59" name="Рисунок 58"/>
          <p:cNvPicPr>
            <a:picLocks noChangeAspect="1"/>
          </p:cNvPicPr>
          <p:nvPr/>
        </p:nvPicPr>
        <p:blipFill>
          <a:blip r:embed="rId18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95763" y="387328"/>
            <a:ext cx="1814487" cy="1814487"/>
          </a:xfrm>
          <a:prstGeom prst="rect">
            <a:avLst/>
          </a:prstGeom>
        </p:spPr>
      </p:pic>
      <p:sp>
        <p:nvSpPr>
          <p:cNvPr id="9" name="Скругленный прямоугольник 62"/>
          <p:cNvSpPr/>
          <p:nvPr/>
        </p:nvSpPr>
        <p:spPr>
          <a:xfrm>
            <a:off x="-252071" y="-81054"/>
            <a:ext cx="2649187" cy="2708918"/>
          </a:xfrm>
          <a:prstGeom prst="roundRect">
            <a:avLst/>
          </a:prstGeom>
          <a:blipFill>
            <a:blip r:embed="rId17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</a:rPr>
              <a:t>1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18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5704" y="420683"/>
            <a:ext cx="1814487" cy="1814487"/>
          </a:xfrm>
          <a:prstGeom prst="rect">
            <a:avLst/>
          </a:prstGeom>
        </p:spPr>
      </p:pic>
      <p:sp>
        <p:nvSpPr>
          <p:cNvPr id="11" name="Скругленный прямоугольник 62"/>
          <p:cNvSpPr/>
          <p:nvPr/>
        </p:nvSpPr>
        <p:spPr>
          <a:xfrm>
            <a:off x="4533078" y="-134713"/>
            <a:ext cx="2649187" cy="2708918"/>
          </a:xfrm>
          <a:prstGeom prst="roundRect">
            <a:avLst/>
          </a:prstGeom>
          <a:blipFill>
            <a:blip r:embed="rId17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</a:rPr>
              <a:t>3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18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15539" y="340147"/>
            <a:ext cx="1814487" cy="1814487"/>
          </a:xfrm>
          <a:prstGeom prst="rect">
            <a:avLst/>
          </a:prstGeom>
        </p:spPr>
      </p:pic>
      <p:sp>
        <p:nvSpPr>
          <p:cNvPr id="13" name="Скругленный прямоугольник 62"/>
          <p:cNvSpPr/>
          <p:nvPr/>
        </p:nvSpPr>
        <p:spPr>
          <a:xfrm>
            <a:off x="6847406" y="-214008"/>
            <a:ext cx="2649187" cy="2708918"/>
          </a:xfrm>
          <a:prstGeom prst="roundRect">
            <a:avLst/>
          </a:prstGeom>
          <a:blipFill>
            <a:blip r:embed="rId17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</a:rPr>
              <a:t>4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18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04811" y="97243"/>
            <a:ext cx="2046143" cy="2046143"/>
          </a:xfrm>
          <a:prstGeom prst="rect">
            <a:avLst/>
          </a:prstGeom>
        </p:spPr>
      </p:pic>
      <p:sp>
        <p:nvSpPr>
          <p:cNvPr id="15" name="Скругленный прямоугольник 62"/>
          <p:cNvSpPr/>
          <p:nvPr/>
        </p:nvSpPr>
        <p:spPr>
          <a:xfrm>
            <a:off x="1063192" y="1991255"/>
            <a:ext cx="2649187" cy="2708918"/>
          </a:xfrm>
          <a:prstGeom prst="roundRect">
            <a:avLst/>
          </a:prstGeom>
          <a:blipFill>
            <a:blip r:embed="rId17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</a:rPr>
              <a:t>5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18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03917" y="2547004"/>
            <a:ext cx="1814487" cy="1814487"/>
          </a:xfrm>
          <a:prstGeom prst="rect">
            <a:avLst/>
          </a:prstGeom>
        </p:spPr>
      </p:pic>
      <p:sp>
        <p:nvSpPr>
          <p:cNvPr id="17" name="Скругленный прямоугольник 62"/>
          <p:cNvSpPr/>
          <p:nvPr/>
        </p:nvSpPr>
        <p:spPr>
          <a:xfrm>
            <a:off x="3536213" y="2083898"/>
            <a:ext cx="2649187" cy="2708918"/>
          </a:xfrm>
          <a:prstGeom prst="roundRect">
            <a:avLst/>
          </a:prstGeom>
          <a:blipFill>
            <a:blip r:embed="rId17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</a:rPr>
              <a:t>6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8" name="Рисунок 17" descr="C:\Users\yanag\OneDrive\Робочий стіл\yanochka2.0_human_ears_Simple_2D_vector_image_with_minimal_shad_3cb9e69d-2569-481c-9db6-8d3e18a48630.pngyanochka2.0_human_ears_Simple_2D_vector_image_with_minimal_shad_3cb9e69d-2569-481c-9db6-8d3e18a48630"/>
          <p:cNvPicPr>
            <a:picLocks noChangeAspect="1"/>
          </p:cNvPicPr>
          <p:nvPr/>
        </p:nvPicPr>
        <p:blipFill>
          <a:blip r:embed="rId12">
            <a:alphaModFix amt="5000"/>
          </a:blip>
          <a:srcRect t="8" b="8"/>
          <a:stretch>
            <a:fillRect/>
          </a:stretch>
        </p:blipFill>
        <p:spPr>
          <a:xfrm flipH="1">
            <a:off x="4224020" y="2940685"/>
            <a:ext cx="1310005" cy="1151890"/>
          </a:xfrm>
          <a:prstGeom prst="rect">
            <a:avLst/>
          </a:prstGeom>
        </p:spPr>
      </p:pic>
      <p:sp>
        <p:nvSpPr>
          <p:cNvPr id="19" name="Скругленный прямоугольник 62"/>
          <p:cNvSpPr/>
          <p:nvPr/>
        </p:nvSpPr>
        <p:spPr>
          <a:xfrm>
            <a:off x="6047831" y="2072364"/>
            <a:ext cx="2649187" cy="2708918"/>
          </a:xfrm>
          <a:prstGeom prst="roundRect">
            <a:avLst/>
          </a:prstGeom>
          <a:blipFill>
            <a:blip r:embed="rId17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</a:rPr>
              <a:t>7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18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10846" y="2620773"/>
            <a:ext cx="1814487" cy="1814487"/>
          </a:xfrm>
          <a:prstGeom prst="rect">
            <a:avLst/>
          </a:prstGeom>
        </p:spPr>
      </p:pic>
      <p:sp>
        <p:nvSpPr>
          <p:cNvPr id="23" name="Скругленный прямоугольник 62"/>
          <p:cNvSpPr/>
          <p:nvPr/>
        </p:nvSpPr>
        <p:spPr>
          <a:xfrm>
            <a:off x="380660" y="4290034"/>
            <a:ext cx="2649187" cy="2708918"/>
          </a:xfrm>
          <a:prstGeom prst="roundRect">
            <a:avLst/>
          </a:prstGeom>
          <a:blipFill>
            <a:blip r:embed="rId17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</a:rPr>
              <a:t>8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18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3470" y="4787486"/>
            <a:ext cx="1814487" cy="1814487"/>
          </a:xfrm>
          <a:prstGeom prst="rect">
            <a:avLst/>
          </a:prstGeom>
        </p:spPr>
      </p:pic>
      <p:sp>
        <p:nvSpPr>
          <p:cNvPr id="25" name="Скругленный прямоугольник 62"/>
          <p:cNvSpPr/>
          <p:nvPr/>
        </p:nvSpPr>
        <p:spPr>
          <a:xfrm>
            <a:off x="2884882" y="4371612"/>
            <a:ext cx="2649187" cy="2708918"/>
          </a:xfrm>
          <a:prstGeom prst="roundRect">
            <a:avLst/>
          </a:prstGeom>
          <a:blipFill>
            <a:blip r:embed="rId17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</a:rPr>
              <a:t>9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8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94061" y="4868721"/>
            <a:ext cx="1814487" cy="1814487"/>
          </a:xfrm>
          <a:prstGeom prst="rect">
            <a:avLst/>
          </a:prstGeom>
        </p:spPr>
      </p:pic>
      <p:sp>
        <p:nvSpPr>
          <p:cNvPr id="30" name="Скругленный прямоугольник 62"/>
          <p:cNvSpPr/>
          <p:nvPr/>
        </p:nvSpPr>
        <p:spPr>
          <a:xfrm>
            <a:off x="5452835" y="4290034"/>
            <a:ext cx="2649187" cy="2708918"/>
          </a:xfrm>
          <a:prstGeom prst="roundRect">
            <a:avLst/>
          </a:prstGeom>
          <a:blipFill>
            <a:blip r:embed="rId17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</a:rPr>
              <a:t>10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18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76149" y="4944807"/>
            <a:ext cx="1814487" cy="1814487"/>
          </a:xfrm>
          <a:prstGeom prst="rect">
            <a:avLst/>
          </a:prstGeom>
        </p:spPr>
      </p:pic>
      <p:sp>
        <p:nvSpPr>
          <p:cNvPr id="55" name="Скругленный прямоугольник 52"/>
          <p:cNvSpPr/>
          <p:nvPr/>
        </p:nvSpPr>
        <p:spPr>
          <a:xfrm>
            <a:off x="2938838" y="1971418"/>
            <a:ext cx="3790657" cy="3188959"/>
          </a:xfrm>
          <a:prstGeom prst="roundRect">
            <a:avLst/>
          </a:prstGeom>
          <a:blipFill>
            <a:blip r:embed="rId19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uk-UA" sz="1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9" name="Picture 1028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698893" y="2009318"/>
            <a:ext cx="3295650" cy="3133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63" grpId="0" animBg="1"/>
      <p:bldP spid="63" grpId="1" animBg="1"/>
      <p:bldP spid="9" grpId="0" animBg="1"/>
      <p:bldP spid="9" grpId="1" animBg="1"/>
      <p:bldP spid="11" grpId="0" animBg="1"/>
      <p:bldP spid="11" grpId="1" animBg="1"/>
      <p:bldP spid="13" grpId="0" animBg="1"/>
      <p:bldP spid="13" grpId="1" animBg="1"/>
      <p:bldP spid="15" grpId="0" animBg="1"/>
      <p:bldP spid="15" grpId="1" animBg="1"/>
      <p:bldP spid="17" grpId="0" animBg="1"/>
      <p:bldP spid="17" grpId="1" animBg="1"/>
      <p:bldP spid="19" grpId="0" animBg="1"/>
      <p:bldP spid="19" grpId="1" animBg="1"/>
      <p:bldP spid="23" grpId="0" animBg="1"/>
      <p:bldP spid="23" grpId="1" animBg="1"/>
      <p:bldP spid="25" grpId="0" animBg="1"/>
      <p:bldP spid="25" grpId="1" animBg="1"/>
      <p:bldP spid="30" grpId="0" animBg="1"/>
      <p:bldP spid="30" grpId="1" animBg="1"/>
      <p:bldP spid="55" grpId="0" bldLvl="0" animBg="1"/>
      <p:bldP spid="55" grpId="1" bldLvl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9A55FE4-7C3A-4A9B-A502-123A2A6B1681}"/>
</file>

<file path=customXml/itemProps2.xml><?xml version="1.0" encoding="utf-8"?>
<ds:datastoreItem xmlns:ds="http://schemas.openxmlformats.org/officeDocument/2006/customXml" ds:itemID="{6E094959-E8FB-49FB-BD35-ADB14B2A03DC}"/>
</file>

<file path=customXml/itemProps3.xml><?xml version="1.0" encoding="utf-8"?>
<ds:datastoreItem xmlns:ds="http://schemas.openxmlformats.org/officeDocument/2006/customXml" ds:itemID="{7CB5FFCB-4885-4421-B026-E6DBB6464AC1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</Words>
  <Application>WPS Presentation</Application>
  <PresentationFormat>Широкоэкранный</PresentationFormat>
  <Paragraphs>20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Lucky-Julia</dc:creator>
  <cp:lastModifiedBy>yanag</cp:lastModifiedBy>
  <cp:revision>11</cp:revision>
  <dcterms:created xsi:type="dcterms:W3CDTF">2024-12-04T13:46:00Z</dcterms:created>
  <dcterms:modified xsi:type="dcterms:W3CDTF">2025-02-19T12:46:05Z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E9A67040E7BE48FCA6AB8BC091876F78_12</vt:lpwstr>
  </property>
  <property fmtid="{D5CDD505-2E9C-101B-9397-08002B2CF9AE}" pid="3" name="KSOProductBuildVer">
    <vt:lpwstr>1033-12.2.0.19805</vt:lpwstr>
  </property>
  <property fmtid="{D5CDD505-2E9C-101B-9397-08002B2CF9AE}" pid="4" name="ContentTypeId">
    <vt:lpwstr>0x010100F36324872565BB459892B1B9D623CC6C</vt:lpwstr>
  </property>
</Properties>
</file>