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97" y="1481802"/>
            <a:ext cx="1366714" cy="1366714"/>
          </a:xfrm>
          <a:prstGeom prst="rect">
            <a:avLst/>
          </a:prstGeom>
        </p:spPr>
      </p:pic>
      <p:grpSp>
        <p:nvGrpSpPr>
          <p:cNvPr id="131" name="Группа 130"/>
          <p:cNvGrpSpPr/>
          <p:nvPr/>
        </p:nvGrpSpPr>
        <p:grpSpPr>
          <a:xfrm>
            <a:off x="8494995" y="1447936"/>
            <a:ext cx="1178032" cy="1380647"/>
            <a:chOff x="-1472964" y="-1713668"/>
            <a:chExt cx="9144000" cy="10716716"/>
          </a:xfrm>
        </p:grpSpPr>
        <p:pic>
          <p:nvPicPr>
            <p:cNvPr id="130" name="Рисунок 1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2964" y="2145048"/>
              <a:ext cx="9144000" cy="6858000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5320" y="-1713668"/>
              <a:ext cx="9066356" cy="9066363"/>
            </a:xfrm>
            <a:prstGeom prst="rect">
              <a:avLst/>
            </a:prstGeom>
          </p:spPr>
        </p:pic>
      </p:grpSp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13" y="3785737"/>
            <a:ext cx="1340682" cy="1340682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9615" y="3429635"/>
            <a:ext cx="32956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CCFF40-F1A8-4692-AEF4-33011009EC79}"/>
</file>

<file path=customXml/itemProps2.xml><?xml version="1.0" encoding="utf-8"?>
<ds:datastoreItem xmlns:ds="http://schemas.openxmlformats.org/officeDocument/2006/customXml" ds:itemID="{41929FE9-F5BD-40DD-B275-13483E61E0AC}"/>
</file>

<file path=customXml/itemProps3.xml><?xml version="1.0" encoding="utf-8"?>
<ds:datastoreItem xmlns:ds="http://schemas.openxmlformats.org/officeDocument/2006/customXml" ds:itemID="{54BA222D-C3F1-4B4D-829E-B32E593F95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2024-04-28T20:33:00Z</dcterms:created>
  <dcterms:modified xsi:type="dcterms:W3CDTF">2024-06-06T14:08:51Z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