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D3C"/>
    <a:srgbClr val="6DDE6F"/>
    <a:srgbClr val="2E93F5"/>
    <a:srgbClr val="F86364"/>
    <a:srgbClr val="29B3F0"/>
    <a:srgbClr val="6A63E7"/>
    <a:srgbClr val="FEEB4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10.08.2024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465764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19990" y="5981657"/>
            <a:ext cx="956176" cy="94311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30C1007-2E9F-A378-FB64-5581C545E7B9}"/>
              </a:ext>
            </a:extLst>
          </p:cNvPr>
          <p:cNvGrpSpPr/>
          <p:nvPr/>
        </p:nvGrpSpPr>
        <p:grpSpPr>
          <a:xfrm>
            <a:off x="4058090" y="36566"/>
            <a:ext cx="2319935" cy="2893904"/>
            <a:chOff x="4058090" y="131616"/>
            <a:chExt cx="2319935" cy="2893904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E3F89758-CF95-BA5D-C3F6-72DE77EE5D52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" name="Рисунок 9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E80E7A74-F6BF-0F95-5E4C-08F17505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090" y="593923"/>
              <a:ext cx="2319935" cy="231993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C2099E3-5254-0449-EC01-9D082749E541}"/>
              </a:ext>
            </a:extLst>
          </p:cNvPr>
          <p:cNvGrpSpPr/>
          <p:nvPr/>
        </p:nvGrpSpPr>
        <p:grpSpPr>
          <a:xfrm>
            <a:off x="925365" y="36566"/>
            <a:ext cx="2670580" cy="2893904"/>
            <a:chOff x="925365" y="131616"/>
            <a:chExt cx="2670580" cy="289390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2" name="Рисунок 11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91C9E7F3-A4B2-23ED-4E6B-BFE61FA1B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65" y="243278"/>
              <a:ext cx="2670580" cy="2670580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D16D83D-A291-A22E-A479-9447A00E3865}"/>
              </a:ext>
            </a:extLst>
          </p:cNvPr>
          <p:cNvGrpSpPr/>
          <p:nvPr/>
        </p:nvGrpSpPr>
        <p:grpSpPr>
          <a:xfrm>
            <a:off x="1027345" y="3431308"/>
            <a:ext cx="2421527" cy="2893904"/>
            <a:chOff x="1027345" y="3494808"/>
            <a:chExt cx="2421527" cy="2893904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8F6EA0C9-6AAD-B6CE-6799-2C1B441426B5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5" name="Рисунок 14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AA921630-430C-8FB3-B808-C5E25B40D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345" y="3783526"/>
              <a:ext cx="2421527" cy="2421527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72E9CEB-BA7F-E761-2BC0-88A096AE5C42}"/>
              </a:ext>
            </a:extLst>
          </p:cNvPr>
          <p:cNvGrpSpPr/>
          <p:nvPr/>
        </p:nvGrpSpPr>
        <p:grpSpPr>
          <a:xfrm>
            <a:off x="4127230" y="3431308"/>
            <a:ext cx="2206734" cy="2893904"/>
            <a:chOff x="4127230" y="3494808"/>
            <a:chExt cx="2206734" cy="2893904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8AFE2D76-8F2A-0BF9-B6FB-308050F79C39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0" name="Рисунок 1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2B445CC-B93A-4DF1-0CEA-524443D27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694" y="3961011"/>
              <a:ext cx="2184270" cy="2184270"/>
            </a:xfrm>
            <a:prstGeom prst="rect">
              <a:avLst/>
            </a:prstGeom>
          </p:spPr>
        </p:pic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1B3E39B-C0AD-A87D-0A2F-7E8EBC6CD913}"/>
              </a:ext>
            </a:extLst>
          </p:cNvPr>
          <p:cNvSpPr/>
          <p:nvPr/>
        </p:nvSpPr>
        <p:spPr>
          <a:xfrm>
            <a:off x="1177867" y="48048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592072-730D-29CD-CDF4-D0E289328596}"/>
              </a:ext>
            </a:extLst>
          </p:cNvPr>
          <p:cNvSpPr/>
          <p:nvPr/>
        </p:nvSpPr>
        <p:spPr>
          <a:xfrm>
            <a:off x="4127230" y="4804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A261AC4-933E-05FC-94A6-790355F88101}"/>
              </a:ext>
            </a:extLst>
          </p:cNvPr>
          <p:cNvSpPr/>
          <p:nvPr/>
        </p:nvSpPr>
        <p:spPr>
          <a:xfrm>
            <a:off x="4138462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ЗЫ-ЗЫ-ЗЫ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A7C95DE-169C-3FAD-5AC3-F00B5EEBFBC7}"/>
              </a:ext>
            </a:extLst>
          </p:cNvPr>
          <p:cNvSpPr/>
          <p:nvPr/>
        </p:nvSpPr>
        <p:spPr>
          <a:xfrm>
            <a:off x="1177867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C8AACF6-9C65-F594-1D31-DD0CC82463B1}"/>
              </a:ext>
            </a:extLst>
          </p:cNvPr>
          <p:cNvGrpSpPr/>
          <p:nvPr/>
        </p:nvGrpSpPr>
        <p:grpSpPr>
          <a:xfrm>
            <a:off x="1038666" y="3431308"/>
            <a:ext cx="2533006" cy="2893904"/>
            <a:chOff x="1038666" y="3494808"/>
            <a:chExt cx="2533006" cy="2893904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99CAD3BF-0350-747E-FBAB-F1215AF93357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4" name="Рисунок 23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  <a:extLst>
                <a:ext uri="{FF2B5EF4-FFF2-40B4-BE49-F238E27FC236}">
                  <a16:creationId xmlns:a16="http://schemas.microsoft.com/office/drawing/2014/main" id="{9D0546EB-0B27-5EBC-B299-072F9B66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3723644"/>
              <a:ext cx="2533006" cy="2533006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1DCC179-24C2-DB53-DFC6-131B2198B0F6}"/>
              </a:ext>
            </a:extLst>
          </p:cNvPr>
          <p:cNvGrpSpPr/>
          <p:nvPr/>
        </p:nvGrpSpPr>
        <p:grpSpPr>
          <a:xfrm>
            <a:off x="4127230" y="3431308"/>
            <a:ext cx="2184270" cy="2893904"/>
            <a:chOff x="4127230" y="3494808"/>
            <a:chExt cx="2184270" cy="2893904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56239979-CB04-9AFF-1F64-78787D111998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7" name="Рисунок 26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168DCCD-19B1-6DCA-E2C5-2BE7CE71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230" y="3849625"/>
              <a:ext cx="2184270" cy="21842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C751540-44F5-8F58-6C51-81883F5F5F59}"/>
              </a:ext>
            </a:extLst>
          </p:cNvPr>
          <p:cNvGrpSpPr/>
          <p:nvPr/>
        </p:nvGrpSpPr>
        <p:grpSpPr>
          <a:xfrm>
            <a:off x="1038666" y="36566"/>
            <a:ext cx="2443978" cy="2893904"/>
            <a:chOff x="1038666" y="131616"/>
            <a:chExt cx="2443978" cy="2893904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284C1A75-CDCA-CB92-71A6-7E71A99A4A93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0" name="Рисунок 29" descr="Изображение выглядит как зарисовка, круг, Наушники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9ED0B3C3-C4DE-65E9-EB15-A91E4F310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463525"/>
              <a:ext cx="2443978" cy="244397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BBE6537-A7A0-0AE9-D756-B0323748C177}"/>
              </a:ext>
            </a:extLst>
          </p:cNvPr>
          <p:cNvGrpSpPr/>
          <p:nvPr/>
        </p:nvGrpSpPr>
        <p:grpSpPr>
          <a:xfrm>
            <a:off x="3935791" y="36566"/>
            <a:ext cx="2567148" cy="2893904"/>
            <a:chOff x="3935791" y="131616"/>
            <a:chExt cx="2567148" cy="289390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0D6DED9-AA6A-CA0D-0F27-3313D29E3A96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3" name="Рисунок 32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753EA9D-3DB5-EA71-E6CF-3E73FD9F8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91" y="401940"/>
              <a:ext cx="2567148" cy="2567148"/>
            </a:xfrm>
            <a:prstGeom prst="rect">
              <a:avLst/>
            </a:prstGeom>
          </p:spPr>
        </p:pic>
      </p:grp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908CB81-2D33-B9F7-F02A-063F21150D21}"/>
              </a:ext>
            </a:extLst>
          </p:cNvPr>
          <p:cNvSpPr/>
          <p:nvPr/>
        </p:nvSpPr>
        <p:spPr>
          <a:xfrm>
            <a:off x="1170868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ЗУ-ЗА-ЗО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F012C1D-EC39-38D1-DD40-050779801ACE}"/>
              </a:ext>
            </a:extLst>
          </p:cNvPr>
          <p:cNvSpPr/>
          <p:nvPr/>
        </p:nvSpPr>
        <p:spPr>
          <a:xfrm>
            <a:off x="4127230" y="36566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ЗЫ-ЗО-ЗА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DF511CB3-CF52-664C-FF91-EC6ECFFDCD52}"/>
              </a:ext>
            </a:extLst>
          </p:cNvPr>
          <p:cNvSpPr/>
          <p:nvPr/>
        </p:nvSpPr>
        <p:spPr>
          <a:xfrm>
            <a:off x="4127230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ЗА-ЗЫ-ЗУ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46902DE-A0BF-CA4C-BD1E-2D330D763244}"/>
              </a:ext>
            </a:extLst>
          </p:cNvPr>
          <p:cNvSpPr/>
          <p:nvPr/>
        </p:nvSpPr>
        <p:spPr>
          <a:xfrm>
            <a:off x="116283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ЗО-ЗУ-ЗЫ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49F3871-ACE9-EFC1-8A9B-811B108229F3}"/>
              </a:ext>
            </a:extLst>
          </p:cNvPr>
          <p:cNvGrpSpPr/>
          <p:nvPr/>
        </p:nvGrpSpPr>
        <p:grpSpPr>
          <a:xfrm>
            <a:off x="4053800" y="36566"/>
            <a:ext cx="2331129" cy="2893904"/>
            <a:chOff x="4053800" y="131616"/>
            <a:chExt cx="2331129" cy="2893904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7A7DEA41-2ACA-C633-1A0E-F04F274BFB98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3" name="Рисунок 42" descr="Изображение выглядит как песочные часы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68D2C9B-D353-530A-B38A-463E0A12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800" y="413003"/>
              <a:ext cx="2331129" cy="23311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2C2E9AC-AE15-4925-D66F-E04E0122151C}"/>
              </a:ext>
            </a:extLst>
          </p:cNvPr>
          <p:cNvGrpSpPr/>
          <p:nvPr/>
        </p:nvGrpSpPr>
        <p:grpSpPr>
          <a:xfrm>
            <a:off x="3980370" y="3431308"/>
            <a:ext cx="2331130" cy="2893904"/>
            <a:chOff x="3980370" y="3494808"/>
            <a:chExt cx="2331130" cy="289390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C3D247C6-1001-8F25-13EE-DD4256F2779A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6" name="Рисунок 45" descr="Изображение выглядит как желтый, графический дизайн, рисунок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FD374AF4-1735-9CC0-DCC3-8069AFAB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370" y="3808447"/>
              <a:ext cx="2331130" cy="233113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4E5D6A4-6F51-1F94-B014-1B507DAC1C2B}"/>
              </a:ext>
            </a:extLst>
          </p:cNvPr>
          <p:cNvGrpSpPr/>
          <p:nvPr/>
        </p:nvGrpSpPr>
        <p:grpSpPr>
          <a:xfrm>
            <a:off x="1161521" y="25879"/>
            <a:ext cx="2184270" cy="2893904"/>
            <a:chOff x="1168520" y="131616"/>
            <a:chExt cx="2184270" cy="2893904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A2257ECC-49FE-75F1-DDA0-684A4E12241A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0" name="Рисунок 49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D0349D-E7BC-3EAB-684A-2F2911F3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6" y="495336"/>
              <a:ext cx="2166464" cy="216646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D7EEDFB-6131-3502-5DE3-D7141A8D1481}"/>
              </a:ext>
            </a:extLst>
          </p:cNvPr>
          <p:cNvGrpSpPr/>
          <p:nvPr/>
        </p:nvGrpSpPr>
        <p:grpSpPr>
          <a:xfrm>
            <a:off x="794561" y="3431308"/>
            <a:ext cx="2829399" cy="2893904"/>
            <a:chOff x="794561" y="3494808"/>
            <a:chExt cx="2829399" cy="2893904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0E2FD10F-52CE-D6A6-3792-58A6FFB3917E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4" name="Рисунок 53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6B8CAC57-8DA9-8A75-3E9D-C39BFBCE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61" y="3559313"/>
              <a:ext cx="2829399" cy="2829399"/>
            </a:xfrm>
            <a:prstGeom prst="rect">
              <a:avLst/>
            </a:prstGeom>
          </p:spPr>
        </p:pic>
      </p:grp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3C52B1AF-9371-ADD2-885E-B7C43D130070}"/>
              </a:ext>
            </a:extLst>
          </p:cNvPr>
          <p:cNvSpPr/>
          <p:nvPr/>
        </p:nvSpPr>
        <p:spPr>
          <a:xfrm>
            <a:off x="1158574" y="27596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ЗЭ-ЭЗЭ-ЗЭ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95BB993-117B-F09B-B6A4-04EA1165CD15}"/>
              </a:ext>
            </a:extLst>
          </p:cNvPr>
          <p:cNvSpPr/>
          <p:nvPr/>
        </p:nvSpPr>
        <p:spPr>
          <a:xfrm>
            <a:off x="4149892" y="5709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ЗО-ОЗО-ЗО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097C923-44F9-DFDA-8F29-724D4D724D76}"/>
              </a:ext>
            </a:extLst>
          </p:cNvPr>
          <p:cNvSpPr/>
          <p:nvPr/>
        </p:nvSpPr>
        <p:spPr>
          <a:xfrm>
            <a:off x="4149892" y="3448562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ЗУ-УЗУ-ЗУ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679B375-2239-5DA4-1843-6DB2533F0BBC}"/>
              </a:ext>
            </a:extLst>
          </p:cNvPr>
          <p:cNvSpPr/>
          <p:nvPr/>
        </p:nvSpPr>
        <p:spPr>
          <a:xfrm>
            <a:off x="119118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ЗА-АЗА-ЗА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4FEAB23-4870-D1A6-C8D0-D5265BF3A380}"/>
              </a:ext>
            </a:extLst>
          </p:cNvPr>
          <p:cNvGrpSpPr/>
          <p:nvPr/>
        </p:nvGrpSpPr>
        <p:grpSpPr>
          <a:xfrm>
            <a:off x="3989114" y="3431308"/>
            <a:ext cx="2506965" cy="2893904"/>
            <a:chOff x="3989114" y="3494808"/>
            <a:chExt cx="2506965" cy="2893904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4BE97609-50BE-07A9-DEBB-D9170A7CA0FF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1" name="Рисунок 60" descr="Изображение выглядит как рисунок, зарисовка, искусство, галстук&#10;&#10;Автоматически созданное описание">
              <a:extLst>
                <a:ext uri="{FF2B5EF4-FFF2-40B4-BE49-F238E27FC236}">
                  <a16:creationId xmlns:a16="http://schemas.microsoft.com/office/drawing/2014/main" id="{A53A3520-AD3D-F7A5-410A-6352A3A4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4" y="3770305"/>
              <a:ext cx="2506965" cy="25069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71EEDB1E-0E5B-0897-5E25-49026CDA9376}"/>
              </a:ext>
            </a:extLst>
          </p:cNvPr>
          <p:cNvGrpSpPr/>
          <p:nvPr/>
        </p:nvGrpSpPr>
        <p:grpSpPr>
          <a:xfrm>
            <a:off x="4127230" y="36566"/>
            <a:ext cx="2227902" cy="2893904"/>
            <a:chOff x="4127230" y="131616"/>
            <a:chExt cx="2227902" cy="2893904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BED06D8D-DA88-58B0-6BF6-BFFE5DF2FA90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4" name="Рисунок 63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ACD818A-F714-4AD7-4695-C67523ED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063" y="474797"/>
              <a:ext cx="2225069" cy="222506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4FDB435-B3C7-5B54-FBCD-E9458262E577}"/>
              </a:ext>
            </a:extLst>
          </p:cNvPr>
          <p:cNvGrpSpPr/>
          <p:nvPr/>
        </p:nvGrpSpPr>
        <p:grpSpPr>
          <a:xfrm>
            <a:off x="1063112" y="18106"/>
            <a:ext cx="2448880" cy="2893904"/>
            <a:chOff x="1071771" y="131616"/>
            <a:chExt cx="2448880" cy="2893904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125F781A-A7D4-A638-CFE8-3257C313C9D5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7" name="Рисунок 66" descr="Изображение выглядит как графическая вставка, зарисовка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AE563538-0308-A18A-2249-89663968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771" y="463525"/>
              <a:ext cx="2448880" cy="2448880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9B18377-2F91-1461-25B4-1ADD3C73B18E}"/>
              </a:ext>
            </a:extLst>
          </p:cNvPr>
          <p:cNvGrpSpPr/>
          <p:nvPr/>
        </p:nvGrpSpPr>
        <p:grpSpPr>
          <a:xfrm>
            <a:off x="1036214" y="3431308"/>
            <a:ext cx="2448881" cy="2893904"/>
            <a:chOff x="1036214" y="3494808"/>
            <a:chExt cx="2448881" cy="2893904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486C48BF-8CB6-9497-17EF-7049B03F8AB3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0" name="Рисунок 69" descr="Изображение выглядит как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6905B7A-826E-F748-AE29-C0EF244AF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214" y="3702562"/>
              <a:ext cx="2448881" cy="2448881"/>
            </a:xfrm>
            <a:prstGeom prst="rect">
              <a:avLst/>
            </a:prstGeom>
          </p:spPr>
        </p:pic>
      </p:grp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46DAF252-C72D-1D7D-8E7C-837E96734D7C}"/>
              </a:ext>
            </a:extLst>
          </p:cNvPr>
          <p:cNvSpPr/>
          <p:nvPr/>
        </p:nvSpPr>
        <p:spPr>
          <a:xfrm>
            <a:off x="1168520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АЗА-АЗА-АЗА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48F3CEA7-9F31-605A-EDD3-9057234F9F6C}"/>
              </a:ext>
            </a:extLst>
          </p:cNvPr>
          <p:cNvSpPr/>
          <p:nvPr/>
        </p:nvSpPr>
        <p:spPr>
          <a:xfrm>
            <a:off x="4130814" y="31923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АЗО-АЗО-АЗО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1D5707A-A23A-D8D3-1CC3-CBB1E3EEC232}"/>
              </a:ext>
            </a:extLst>
          </p:cNvPr>
          <p:cNvSpPr/>
          <p:nvPr/>
        </p:nvSpPr>
        <p:spPr>
          <a:xfrm>
            <a:off x="4130063" y="3422859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ОЗА-УЗЭ-ЫЗО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F6746E1A-62DC-56DB-62AD-3AE407021F9F}"/>
              </a:ext>
            </a:extLst>
          </p:cNvPr>
          <p:cNvSpPr/>
          <p:nvPr/>
        </p:nvSpPr>
        <p:spPr>
          <a:xfrm>
            <a:off x="1155633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УЗЫ-ОЗЫ-АЗУ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DB922A-B435-03F4-2CAB-176F457090BB}"/>
              </a:ext>
            </a:extLst>
          </p:cNvPr>
          <p:cNvGrpSpPr/>
          <p:nvPr/>
        </p:nvGrpSpPr>
        <p:grpSpPr>
          <a:xfrm>
            <a:off x="1872348" y="3018742"/>
            <a:ext cx="731520" cy="375509"/>
            <a:chOff x="1872348" y="3018742"/>
            <a:chExt cx="731520" cy="375509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880ACBDF-52D1-0FEF-874C-5AA715633055}"/>
                </a:ext>
              </a:extLst>
            </p:cNvPr>
            <p:cNvSpPr/>
            <p:nvPr/>
          </p:nvSpPr>
          <p:spPr>
            <a:xfrm>
              <a:off x="1872348" y="301874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Стрелка вверх со сплошной заливкой">
              <a:extLst>
                <a:ext uri="{FF2B5EF4-FFF2-40B4-BE49-F238E27FC236}">
                  <a16:creationId xmlns:a16="http://schemas.microsoft.com/office/drawing/2014/main" id="{551561E9-4272-6E82-468B-CC385E397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93886" y="3048216"/>
              <a:ext cx="322162" cy="322162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3FC5437-0254-F75F-006A-ABB8AA68D2BB}"/>
              </a:ext>
            </a:extLst>
          </p:cNvPr>
          <p:cNvGrpSpPr/>
          <p:nvPr/>
        </p:nvGrpSpPr>
        <p:grpSpPr>
          <a:xfrm>
            <a:off x="4876069" y="3011992"/>
            <a:ext cx="731520" cy="375509"/>
            <a:chOff x="4876069" y="3011992"/>
            <a:chExt cx="731520" cy="37550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B80ECFB-71F6-C8BC-D8E7-D1D1A9A33049}"/>
                </a:ext>
              </a:extLst>
            </p:cNvPr>
            <p:cNvSpPr/>
            <p:nvPr/>
          </p:nvSpPr>
          <p:spPr>
            <a:xfrm>
              <a:off x="4876069" y="301199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9" name="Рисунок 78" descr="Стрелка вверх со сплошной заливкой">
              <a:extLst>
                <a:ext uri="{FF2B5EF4-FFF2-40B4-BE49-F238E27FC236}">
                  <a16:creationId xmlns:a16="http://schemas.microsoft.com/office/drawing/2014/main" id="{9AA49231-E6A2-D170-563C-D5FE22F30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080748" y="3035708"/>
              <a:ext cx="322162" cy="3221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EF83200C-E0DB-0D6D-D2E6-BD5C58272F06}"/>
              </a:ext>
            </a:extLst>
          </p:cNvPr>
          <p:cNvGrpSpPr/>
          <p:nvPr/>
        </p:nvGrpSpPr>
        <p:grpSpPr>
          <a:xfrm>
            <a:off x="1872348" y="6423127"/>
            <a:ext cx="731520" cy="375509"/>
            <a:chOff x="1872348" y="6423127"/>
            <a:chExt cx="731520" cy="37550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A2489F98-8317-BEA5-E67E-29A66FFA4041}"/>
                </a:ext>
              </a:extLst>
            </p:cNvPr>
            <p:cNvSpPr/>
            <p:nvPr/>
          </p:nvSpPr>
          <p:spPr>
            <a:xfrm>
              <a:off x="1872348" y="642312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Стрелка вверх со сплошной заливкой">
              <a:extLst>
                <a:ext uri="{FF2B5EF4-FFF2-40B4-BE49-F238E27FC236}">
                  <a16:creationId xmlns:a16="http://schemas.microsoft.com/office/drawing/2014/main" id="{FEC97493-A381-B192-8408-FE034F9E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76239" y="6452889"/>
              <a:ext cx="322162" cy="32216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1234622-EA1F-5815-FD7A-F8FC46832A1A}"/>
              </a:ext>
            </a:extLst>
          </p:cNvPr>
          <p:cNvGrpSpPr/>
          <p:nvPr/>
        </p:nvGrpSpPr>
        <p:grpSpPr>
          <a:xfrm>
            <a:off x="4876069" y="6416377"/>
            <a:ext cx="731520" cy="375509"/>
            <a:chOff x="4876069" y="6416377"/>
            <a:chExt cx="731520" cy="375509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687661DC-6590-351E-4974-CA4C1C1AF43D}"/>
                </a:ext>
              </a:extLst>
            </p:cNvPr>
            <p:cNvSpPr/>
            <p:nvPr/>
          </p:nvSpPr>
          <p:spPr>
            <a:xfrm>
              <a:off x="4876069" y="641637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Стрелка вверх со сплошной заливкой">
              <a:extLst>
                <a:ext uri="{FF2B5EF4-FFF2-40B4-BE49-F238E27FC236}">
                  <a16:creationId xmlns:a16="http://schemas.microsoft.com/office/drawing/2014/main" id="{03A3CF76-3F89-EEBB-E1D6-0514E11DB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101201" y="6440381"/>
              <a:ext cx="322162" cy="32216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33" y="570621"/>
            <a:ext cx="5342785" cy="5438192"/>
          </a:xfrm>
          <a:prstGeom prst="rect">
            <a:avLst/>
          </a:prstGeom>
        </p:spPr>
      </p:pic>
      <p:pic>
        <p:nvPicPr>
          <p:cNvPr id="384" name="Picture 383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67246" y="2192806"/>
            <a:ext cx="4305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17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2024-08-09T21:57:42Z</dcterms:modified>
</cp:coreProperties>
</file>