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42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625247" y="2905905"/>
            <a:ext cx="2831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небі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різнобарвна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райдуга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8" y="281089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/>
          <p:cNvSpPr/>
          <p:nvPr/>
        </p:nvSpPr>
        <p:spPr>
          <a:xfrm>
            <a:off x="2663024" y="3547898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2546981" y="3709166"/>
            <a:ext cx="3529676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</a:rPr>
              <a:t>Ром</a:t>
            </a:r>
            <a:r>
              <a:rPr lang="uk-UA" altLang="ru-RU" sz="2400" dirty="0">
                <a:ln w="0"/>
              </a:rPr>
              <a:t>і</a:t>
            </a:r>
            <a:r>
              <a:rPr lang="ru-RU" sz="2400" dirty="0">
                <a:ln w="0"/>
              </a:rPr>
              <a:t> купили </a:t>
            </a:r>
            <a:r>
              <a:rPr lang="ru-RU" sz="2400" dirty="0" err="1">
                <a:ln w="0"/>
              </a:rPr>
              <a:t>іграшки</a:t>
            </a:r>
            <a:r>
              <a:rPr lang="ru-RU" sz="2400" dirty="0">
                <a:ln w="0"/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6" y="-112483"/>
            <a:ext cx="6858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359" y="2830807"/>
            <a:ext cx="3606403" cy="97142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2924483" y="2865010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гарні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2105983"/>
            <a:ext cx="4579750" cy="42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76" y="4310641"/>
            <a:ext cx="3737830" cy="792549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2917543" y="4444202"/>
            <a:ext cx="3439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парті лежать ручки.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45" y="888339"/>
            <a:ext cx="6858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908" y="4138152"/>
            <a:ext cx="5509098" cy="792549"/>
          </a:xfrm>
          <a:prstGeom prst="rect">
            <a:avLst/>
          </a:prstGeom>
        </p:spPr>
      </p:pic>
      <p:sp>
        <p:nvSpPr>
          <p:cNvPr id="26" name="Прямокутник 25"/>
          <p:cNvSpPr/>
          <p:nvPr/>
        </p:nvSpPr>
        <p:spPr>
          <a:xfrm>
            <a:off x="1754882" y="4266944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Єгор має високу температуру.</a:t>
            </a:r>
            <a:endParaRPr lang="uk-U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1441560"/>
            <a:ext cx="7590610" cy="75906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042" y="4840590"/>
            <a:ext cx="4278961" cy="792549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3013614" y="5006032"/>
            <a:ext cx="388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саду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розквітли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троянди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2" y="-28288"/>
            <a:ext cx="6646843" cy="6858000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4498" y="3675346"/>
            <a:ext cx="29718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AF6990-F0FD-4593-8502-96A86B8F035C}"/>
</file>

<file path=customXml/itemProps2.xml><?xml version="1.0" encoding="utf-8"?>
<ds:datastoreItem xmlns:ds="http://schemas.openxmlformats.org/officeDocument/2006/customXml" ds:itemID="{D522506B-DEFA-408B-9BD3-6DF704D5C8AE}"/>
</file>

<file path=customXml/itemProps3.xml><?xml version="1.0" encoding="utf-8"?>
<ds:datastoreItem xmlns:ds="http://schemas.openxmlformats.org/officeDocument/2006/customXml" ds:itemID="{83DF2562-A7A3-404A-B56B-CE8B1B6971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13</cp:revision>
  <dcterms:created xsi:type="dcterms:W3CDTF">2024-08-08T14:23:00Z</dcterms:created>
  <dcterms:modified xsi:type="dcterms:W3CDTF">2025-02-26T14:47:14Z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B183FE181D954982A635ED9B84D19C5A_12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