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20" Type="http://schemas.openxmlformats.org/officeDocument/2006/relationships/image" Target="../media/image11.png"/><Relationship Id="rId21" Type="http://schemas.microsoft.com/office/2007/relationships/hdphoto" Target="../media/hdphoto9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microsoft.com/office/2007/relationships/hdphoto" Target="../media/hdphoto10.wdp"/><Relationship Id="rId25" Type="http://schemas.openxmlformats.org/officeDocument/2006/relationships/image" Target="../media/image14.png"/><Relationship Id="rId26" Type="http://schemas.microsoft.com/office/2007/relationships/hdphoto" Target="../media/hdphoto11.wdp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microsoft.com/office/2007/relationships/hdphoto" Target="../media/hdphoto12.wdp"/><Relationship Id="rId3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29896" y="1148989"/>
            <a:ext cx="4752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318BEE-CE39-406F-83E4-59FE96DB6F64}"/>
</file>

<file path=customXml/itemProps2.xml><?xml version="1.0" encoding="utf-8"?>
<ds:datastoreItem xmlns:ds="http://schemas.openxmlformats.org/officeDocument/2006/customXml" ds:itemID="{80573C26-9997-4734-AD19-AC35B0D0F21B}"/>
</file>

<file path=customXml/itemProps3.xml><?xml version="1.0" encoding="utf-8"?>
<ds:datastoreItem xmlns:ds="http://schemas.openxmlformats.org/officeDocument/2006/customXml" ds:itemID="{ACECB7C7-12DC-4352-916D-0CFC2B663E8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2024-04-15T20:20:50Z</dcterms:created>
  <dcterms:modified xsi:type="dcterms:W3CDTF">2024-12-25T15:34:43Z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