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jp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microsoft.com/office/2007/relationships/hdphoto" Target="../media/hdphoto3.wdp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B7431B0E-5735-8725-7494-ACF3FB74D82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3892" y="768974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47C6-18CE-99F6-AB46-7231A52F2A93}"/>
              </a:ext>
            </a:extLst>
          </p:cNvPr>
          <p:cNvSpPr txBox="1"/>
          <p:nvPr/>
        </p:nvSpPr>
        <p:spPr>
          <a:xfrm>
            <a:off x="6992111" y="673289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Чистимо </a:t>
            </a:r>
            <a:r>
              <a:rPr lang="ru-RU" sz="2800" b="1" dirty="0" err="1">
                <a:latin typeface="Comic Sans MS" panose="030F0702030302020204" pitchFamily="66" charset="0"/>
              </a:rPr>
              <a:t>верхні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зуби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Почистити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кінчиком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з </a:t>
            </a:r>
            <a:r>
              <a:rPr lang="ru-RU" sz="28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сторони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щелепа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нерухома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C85F70-59F5-0814-09CF-20F518A41D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1701" b="2465"/>
          <a:stretch/>
        </p:blipFill>
        <p:spPr>
          <a:xfrm>
            <a:off x="761728" y="721884"/>
            <a:ext cx="4701744" cy="4481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3C618B-6731-97F0-7A86-56E8D7D94BF8}"/>
              </a:ext>
            </a:extLst>
          </p:cNvPr>
          <p:cNvSpPr txBox="1"/>
          <p:nvPr/>
        </p:nvSpPr>
        <p:spPr>
          <a:xfrm>
            <a:off x="6980239" y="721884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400" dirty="0">
                <a:latin typeface="Comic Sans MS" panose="030F0702030302020204" pitchFamily="66" charset="0"/>
              </a:rPr>
              <a:t> і широко </a:t>
            </a:r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 рота, </a:t>
            </a:r>
            <a:r>
              <a:rPr lang="ru-RU" sz="2400" dirty="0" err="1">
                <a:latin typeface="Comic Sans MS" panose="030F0702030302020204" pitchFamily="66" charset="0"/>
              </a:rPr>
              <a:t>кінчик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latin typeface="Comic Sans MS" panose="030F0702030302020204" pitchFamily="66" charset="0"/>
              </a:rPr>
              <a:t>верхні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намагатися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утримувати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у альвеол </a:t>
            </a:r>
            <a:r>
              <a:rPr lang="ru-RU" sz="2400" dirty="0" err="1">
                <a:latin typeface="Comic Sans MS" panose="030F0702030302020204" pitchFamily="66" charset="0"/>
              </a:rPr>
              <a:t>від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п'яти</a:t>
            </a:r>
            <a:r>
              <a:rPr lang="ru-RU" sz="2400" dirty="0">
                <a:latin typeface="Comic Sans MS" panose="030F0702030302020204" pitchFamily="66" charset="0"/>
              </a:rPr>
              <a:t> до десяти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52244" y="82614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90902" y="730228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r>
              <a:rPr lang="ru-RU" sz="2400" b="1" dirty="0">
                <a:latin typeface="Comic Sans MS" panose="030F0702030302020204" pitchFamily="66" charset="0"/>
              </a:rPr>
              <a:t>  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59149" y="768974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0238" y="684806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6" y="32341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16" grpId="0"/>
      <p:bldP spid="16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A5A1B-BDAA-42AB-B34B-B4153DEC7ACB}"/>
</file>

<file path=customXml/itemProps2.xml><?xml version="1.0" encoding="utf-8"?>
<ds:datastoreItem xmlns:ds="http://schemas.openxmlformats.org/officeDocument/2006/customXml" ds:itemID="{01B13B8D-50BA-4BC9-97D4-9709DE398CE9}"/>
</file>

<file path=customXml/itemProps3.xml><?xml version="1.0" encoding="utf-8"?>
<ds:datastoreItem xmlns:ds="http://schemas.openxmlformats.org/officeDocument/2006/customXml" ds:itemID="{E81D485C-896A-4656-BFA3-EEE6BD6C1FD4}"/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73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2025-01-13T09:01:59Z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