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71" autoAdjust="0"/>
  </p:normalViewPr>
  <p:slideViewPr>
    <p:cSldViewPr>
      <p:cViewPr>
        <p:scale>
          <a:sx n="66" d="100"/>
          <a:sy n="66" d="100"/>
        </p:scale>
        <p:origin x="163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плащ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&#10;&#10;Автоматически созданное описание">
            <a:extLst>
              <a:ext uri="{FF2B5EF4-FFF2-40B4-BE49-F238E27FC236}">
                <a16:creationId xmlns:a16="http://schemas.microsoft.com/office/drawing/2014/main" id="{6CC7E71F-803D-3D6A-5920-22138C616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731" y="762675"/>
            <a:ext cx="2125450" cy="212545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B4D1161-17B6-22F6-3F8A-770C7A2C09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2261" y="732014"/>
            <a:ext cx="2347554" cy="234755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спасательный жилет&#10;&#10;Автоматически созданное описание">
            <a:extLst>
              <a:ext uri="{FF2B5EF4-FFF2-40B4-BE49-F238E27FC236}">
                <a16:creationId xmlns:a16="http://schemas.microsoft.com/office/drawing/2014/main" id="{7868C8EF-B068-C35A-241A-3F5814052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3697" y="3534938"/>
            <a:ext cx="3410302" cy="2557727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5" y="749919"/>
            <a:ext cx="2880000" cy="216000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51" y="367914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8" y="749919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77" y="191702"/>
            <a:ext cx="5990762" cy="5687004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4765" y="213296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2024-06-14T09:09:32Z</dcterms:created>
  <dcterms:modified xsi:type="dcterms:W3CDTF">2024-12-07T11:37:05Z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