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5" autoAdjust="0"/>
  </p:normalViewPr>
  <p:slideViewPr>
    <p:cSldViewPr snapToGrid="0">
      <p:cViewPr>
        <p:scale>
          <a:sx n="200" d="100"/>
          <a:sy n="200" d="100"/>
        </p:scale>
        <p:origin x="-174" y="-15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tags" Target="../tags/tag1.xml"/><Relationship Id="rId20" Type="http://schemas.openxmlformats.org/officeDocument/2006/relationships/image" Target="../media/image19.png"/><Relationship Id="rId21" Type="http://schemas.openxmlformats.org/officeDocument/2006/relationships/slideLayout" Target="../slideLayouts/slideLayout7.xml"/><Relationship Id="rId22" Type="http://schemas.openxmlformats.org/officeDocument/2006/relationships/notesSlide" Target="../notesSlides/notesSlide1.xml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127125" y="424206"/>
            <a:ext cx="4889499" cy="5890869"/>
          </a:xfrm>
          <a:prstGeom prst="roundRect">
            <a:avLst>
              <a:gd name="adj" fmla="val 0"/>
            </a:avLst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Группа 82"/>
          <p:cNvGrpSpPr/>
          <p:nvPr/>
        </p:nvGrpSpPr>
        <p:grpSpPr>
          <a:xfrm>
            <a:off x="6776350" y="2889262"/>
            <a:ext cx="1823263" cy="1362075"/>
            <a:chOff x="7567468" y="1617299"/>
            <a:chExt cx="1823263" cy="1362075"/>
          </a:xfrm>
        </p:grpSpPr>
        <p:sp>
          <p:nvSpPr>
            <p:cNvPr id="81" name="Овал 80"/>
            <p:cNvSpPr/>
            <p:nvPr/>
          </p:nvSpPr>
          <p:spPr>
            <a:xfrm>
              <a:off x="7567468" y="1617299"/>
              <a:ext cx="1362075" cy="1362075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591793" y="2002345"/>
              <a:ext cx="17989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СТАРТ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8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317161" y="-2544531"/>
            <a:ext cx="2306404" cy="1549878"/>
            <a:chOff x="2317161" y="-2544531"/>
            <a:chExt cx="2306404" cy="1549878"/>
          </a:xfrm>
        </p:grpSpPr>
        <p:pic>
          <p:nvPicPr>
            <p:cNvPr id="12" name="Picture 4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14" t="14728" r="24689" b="43527"/>
            <a:stretch>
              <a:fillRect/>
            </a:stretch>
          </p:blipFill>
          <p:spPr bwMode="auto">
            <a:xfrm rot="16200000">
              <a:off x="2669406" y="-2896776"/>
              <a:ext cx="1549878" cy="22543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Рисунок 8" descr="Изображение выглядит как иллюстрация, графическая вставка, рисунок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174" y="-2289861"/>
              <a:ext cx="1213391" cy="1213391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2136250" y="-2493270"/>
            <a:ext cx="2341644" cy="1460216"/>
            <a:chOff x="5386857" y="-2252000"/>
            <a:chExt cx="2341644" cy="1460216"/>
          </a:xfrm>
        </p:grpSpPr>
        <p:pic>
          <p:nvPicPr>
            <p:cNvPr id="18" name="Picture 2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9" t="15678" r="53708" b="44475"/>
            <a:stretch>
              <a:fillRect/>
            </a:stretch>
          </p:blipFill>
          <p:spPr bwMode="auto">
            <a:xfrm rot="5400000">
              <a:off x="5922445" y="-2597841"/>
              <a:ext cx="1460216" cy="21518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Рисунок 15" descr="Изображение выглядит как зарисовка, рисунок, иллюстрация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6857" y="-2038544"/>
              <a:ext cx="1223463" cy="1223463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3529589" y="-2525536"/>
            <a:ext cx="2177514" cy="1524745"/>
            <a:chOff x="5522630" y="-2411000"/>
            <a:chExt cx="2177514" cy="1524745"/>
          </a:xfrm>
        </p:grpSpPr>
        <p:pic>
          <p:nvPicPr>
            <p:cNvPr id="24" name="Picture 6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10794"/>
            <a:stretch>
              <a:fillRect/>
            </a:stretch>
          </p:blipFill>
          <p:spPr bwMode="auto">
            <a:xfrm>
              <a:off x="5522630" y="-2411000"/>
              <a:ext cx="2177514" cy="1485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Рисунок 21" descr="Изображение выглядит как одежда, зарисовка, рисунок, обувь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3296" y="-2388049"/>
              <a:ext cx="1501794" cy="1501794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1660094" y="-3159334"/>
            <a:ext cx="1511604" cy="2190324"/>
            <a:chOff x="6926545" y="-3159334"/>
            <a:chExt cx="1511604" cy="2190324"/>
          </a:xfrm>
        </p:grpSpPr>
        <p:pic>
          <p:nvPicPr>
            <p:cNvPr id="28" name="Picture 10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6070" b="10320"/>
            <a:stretch>
              <a:fillRect/>
            </a:stretch>
          </p:blipFill>
          <p:spPr bwMode="auto">
            <a:xfrm rot="5400000">
              <a:off x="6567895" y="-2800684"/>
              <a:ext cx="2190324" cy="1473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 descr="Изображение выглядит как млекопитающее, зарисовка, рыло, Кролики и зайцы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4817" y="-2886527"/>
              <a:ext cx="1193332" cy="1193332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1181587" y="-2435643"/>
            <a:ext cx="2151897" cy="1485834"/>
            <a:chOff x="6632002" y="-2461733"/>
            <a:chExt cx="2151897" cy="1485834"/>
          </a:xfrm>
        </p:grpSpPr>
        <p:pic>
          <p:nvPicPr>
            <p:cNvPr id="31" name="Picture 8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10320"/>
            <a:stretch>
              <a:fillRect/>
            </a:stretch>
          </p:blipFill>
          <p:spPr bwMode="auto">
            <a:xfrm>
              <a:off x="6632002" y="-2461733"/>
              <a:ext cx="2151897" cy="1485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Рисунок 32" descr="Изображение выглядит как мультфильм, замок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6187" y="-2159202"/>
              <a:ext cx="982238" cy="982238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4155077" y="-3152688"/>
            <a:ext cx="1584863" cy="2151897"/>
            <a:chOff x="6704589" y="-3101707"/>
            <a:chExt cx="1584863" cy="2151897"/>
          </a:xfrm>
        </p:grpSpPr>
        <p:pic>
          <p:nvPicPr>
            <p:cNvPr id="34" name="Picture 8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10320"/>
            <a:stretch>
              <a:fillRect/>
            </a:stretch>
          </p:blipFill>
          <p:spPr bwMode="auto">
            <a:xfrm rot="16200000">
              <a:off x="6415960" y="-2768675"/>
              <a:ext cx="2151897" cy="1485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589" y="-2851850"/>
              <a:ext cx="1584863" cy="1584863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3456396" y="-3159334"/>
            <a:ext cx="1473024" cy="2190324"/>
            <a:chOff x="8407139" y="-3230027"/>
            <a:chExt cx="1473024" cy="2190324"/>
          </a:xfrm>
        </p:grpSpPr>
        <p:pic>
          <p:nvPicPr>
            <p:cNvPr id="37" name="Picture 10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6070" b="10320"/>
            <a:stretch>
              <a:fillRect/>
            </a:stretch>
          </p:blipFill>
          <p:spPr bwMode="auto">
            <a:xfrm rot="5400000">
              <a:off x="8048489" y="-2871377"/>
              <a:ext cx="2190324" cy="1473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8399">
              <a:off x="8481336" y="-2784388"/>
              <a:ext cx="1299046" cy="1299046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2783635" y="-3178305"/>
            <a:ext cx="1604786" cy="2177514"/>
            <a:chOff x="7583914" y="-3127322"/>
            <a:chExt cx="1604786" cy="2177514"/>
          </a:xfrm>
        </p:grpSpPr>
        <p:pic>
          <p:nvPicPr>
            <p:cNvPr id="40" name="Picture 6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10794"/>
            <a:stretch>
              <a:fillRect/>
            </a:stretch>
          </p:blipFill>
          <p:spPr bwMode="auto">
            <a:xfrm rot="5400000">
              <a:off x="7238074" y="-2781482"/>
              <a:ext cx="2177514" cy="1485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палец, рука, Язык жестов, перчатки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24" b="22755"/>
            <a:stretch>
              <a:fillRect/>
            </a:stretch>
          </p:blipFill>
          <p:spPr>
            <a:xfrm>
              <a:off x="8267950" y="-2289861"/>
              <a:ext cx="920750" cy="813998"/>
            </a:xfrm>
            <a:prstGeom prst="rect">
              <a:avLst/>
            </a:prstGeom>
          </p:spPr>
        </p:pic>
        <p:cxnSp>
          <p:nvCxnSpPr>
            <p:cNvPr id="51" name="Прямая со стрелкой 50"/>
            <p:cNvCxnSpPr/>
            <p:nvPr/>
          </p:nvCxnSpPr>
          <p:spPr>
            <a:xfrm>
              <a:off x="7841483" y="-2289861"/>
              <a:ext cx="485348" cy="24571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Группа 62"/>
          <p:cNvGrpSpPr/>
          <p:nvPr/>
        </p:nvGrpSpPr>
        <p:grpSpPr>
          <a:xfrm>
            <a:off x="3617528" y="-3781846"/>
            <a:ext cx="1708570" cy="2882004"/>
            <a:chOff x="8842549" y="-3505174"/>
            <a:chExt cx="1708570" cy="2882004"/>
          </a:xfrm>
        </p:grpSpPr>
        <p:pic>
          <p:nvPicPr>
            <p:cNvPr id="43" name="Picture 12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7" t="9510" r="82393" b="37122"/>
            <a:stretch>
              <a:fillRect/>
            </a:stretch>
          </p:blipFill>
          <p:spPr bwMode="auto">
            <a:xfrm>
              <a:off x="9261597" y="-3505174"/>
              <a:ext cx="794153" cy="28820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Рисунок 59" descr="Изображение выглядит как конфета, еда, леденец на палочке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2549" y="-2851637"/>
              <a:ext cx="1708570" cy="1708570"/>
            </a:xfrm>
            <a:prstGeom prst="rect">
              <a:avLst/>
            </a:prstGeom>
          </p:spPr>
        </p:pic>
      </p:grpSp>
      <p:pic>
        <p:nvPicPr>
          <p:cNvPr id="67" name="Рисунок 6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91" y="1266260"/>
            <a:ext cx="4470149" cy="4608078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346440" y="2994660"/>
            <a:ext cx="341947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4.58333E-6 0.65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.65949 L 0.12591 0.6574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91 0.65741 L 0.12552 1.076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0.01342 0.658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2 0.65857 L -0.10169 0.6594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69 0.65949 L -0.10143 1.077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00494 0.656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3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4 0.65648 L -0.09414 0.6583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14 0.65833 L -0.08516 1.0763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0.01927 0.6754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" y="3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27 0.67547 L 0.18958 0.6777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58 0.67778 L 0.23711 0.9733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" y="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02812 0.6379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12 0.63796 L 0.16328 0.6342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28 0.63426 L 0.16367 0.8666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0026 0.6118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61181 L -0.25534 0.6201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6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34 0.62014 L -0.25417 0.9701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2.08333E-7 0.6030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60301 L -0.08164 0.608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64 0.6088 L -0.08073 0.8699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4.16667E-7 0.5699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56991 L -0.13841 0.566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841 0.5669 L -0.13776 0.7701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0.00833 0.6175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3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61759 L 0.09948 0.6168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0.61689 L 0.09948 0.6597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11</cp:revision>
  <dcterms:created xsi:type="dcterms:W3CDTF">2024-05-14T09:30:00Z</dcterms:created>
  <dcterms:modified xsi:type="dcterms:W3CDTF">2024-06-20T13:37:56Z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131B4110DBE44E58BBEC11DDD01D7EC7_12</vt:lpwstr>
  </property>
  <property fmtid="{D5CDD505-2E9C-101B-9397-08002B2CF9AE}" pid="3" name="KSOProductBuildVer">
    <vt:lpwstr>1033-12.2.0.17119</vt:lpwstr>
  </property>
</Properties>
</file>