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  <a:effectLst>
            <a:glow rad="99605">
              <a:schemeClr val="bg1">
                <a:alpha val="75337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60" y="-12642"/>
            <a:ext cx="1321428" cy="1321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233694"/>
            <a:ext cx="964526" cy="83465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00" y="-46243"/>
            <a:ext cx="1371386" cy="137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645336" y="4964715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идут слоны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93" y="-55876"/>
            <a:ext cx="1347129" cy="13471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805097" y="4830511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 ждем зимы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946466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голубая стена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305136" y="4937948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Ни-ми-ни-вижу яркие огни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700214" y="4920194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-не-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помогу маме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69" y="201864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1866899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36</Words>
  <Application>Microsoft Macintosh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Марианна Сита</cp:lastModifiedBy>
  <cp:revision>18</cp:revision>
  <dcterms:created xsi:type="dcterms:W3CDTF">2024-11-13T21:15:09Z</dcterms:created>
  <dcterms:modified xsi:type="dcterms:W3CDTF">2024-12-01T16:19:08Z</dcterms:modified>
</cp:coreProperties>
</file>