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30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503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450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279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634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42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123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2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61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61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98402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2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4982"/>
          </a:xfrm>
          <a:prstGeom prst="rect">
            <a:avLst/>
          </a:prstGeom>
        </p:spPr>
      </p:pic>
      <p:sp>
        <p:nvSpPr>
          <p:cNvPr id="25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7955469" y="1781620"/>
            <a:ext cx="3314688" cy="3391741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/>
          <p:cNvSpPr/>
          <p:nvPr/>
        </p:nvSpPr>
        <p:spPr>
          <a:xfrm>
            <a:off x="3922840" y="412955"/>
            <a:ext cx="1927354" cy="2758740"/>
          </a:xfrm>
          <a:prstGeom prst="rect">
            <a:avLst/>
          </a:prstGeom>
          <a:solidFill>
            <a:schemeClr val="bg2"/>
          </a:solidFill>
          <a:ln w="762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713019" y="4200315"/>
            <a:ext cx="2382981" cy="2247243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0" t="5050" r="25555" b="9292"/>
          <a:stretch/>
        </p:blipFill>
        <p:spPr>
          <a:xfrm>
            <a:off x="8920085" y="2063110"/>
            <a:ext cx="1385455" cy="24997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0" t="17980" r="13636" b="15556"/>
          <a:stretch/>
        </p:blipFill>
        <p:spPr>
          <a:xfrm>
            <a:off x="8642993" y="2547256"/>
            <a:ext cx="1939637" cy="18604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469" y="2567630"/>
            <a:ext cx="1908186" cy="19081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7" r="19923"/>
          <a:stretch/>
        </p:blipFill>
        <p:spPr>
          <a:xfrm>
            <a:off x="8873531" y="2348692"/>
            <a:ext cx="1427019" cy="221413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070" y="2597626"/>
            <a:ext cx="1649481" cy="166498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9" r="22361"/>
          <a:stretch/>
        </p:blipFill>
        <p:spPr>
          <a:xfrm>
            <a:off x="8954243" y="2191835"/>
            <a:ext cx="1340092" cy="247433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2" r="28182" b="5859"/>
          <a:stretch/>
        </p:blipFill>
        <p:spPr>
          <a:xfrm>
            <a:off x="9026699" y="2245352"/>
            <a:ext cx="1129651" cy="223058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236" y="2596239"/>
            <a:ext cx="1766454" cy="1766454"/>
          </a:xfrm>
          <a:prstGeom prst="rect">
            <a:avLst/>
          </a:prstGeom>
        </p:spPr>
      </p:pic>
      <p:pic>
        <p:nvPicPr>
          <p:cNvPr id="23" name="bfbfbfРисунок 22fbfbb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77" y="0"/>
            <a:ext cx="1335009" cy="135159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амин, плит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B52473B-24D6-29E3-4156-13FAE0747FE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252" y="2094386"/>
            <a:ext cx="2632364" cy="2632364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сосуд, Банка Мейсона, крышка, Контейнеры для хранения продуктов&#10;&#10;Автоматически созданное описание">
            <a:extLst>
              <a:ext uri="{FF2B5EF4-FFF2-40B4-BE49-F238E27FC236}">
                <a16:creationId xmlns:a16="http://schemas.microsoft.com/office/drawing/2014/main" id="{A608F837-2A32-D9DB-4C11-39174FBA92B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968" y="2359694"/>
            <a:ext cx="2267064" cy="226706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059B6904-A5BE-0EF6-7D31-BB0229CD9FF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11" y="2300421"/>
            <a:ext cx="2315921" cy="23159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07" y="1401204"/>
            <a:ext cx="4018727" cy="4018727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2394" y="2666071"/>
            <a:ext cx="26289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2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-0.38411 -0.234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6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38646 0.2745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23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38151 0.2710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76" y="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38438 -0.2333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19" y="-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 L -0.38646 0.2726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23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 L -0.38737 -0.22963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75" y="-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39245 -0.2400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2" y="-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L -0.38112 0.2655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62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-0.3931 -0.2349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7.40741E-7 L -0.39167 -0.2173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-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-0.38959 0.26597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79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6</cp:revision>
  <dcterms:created xsi:type="dcterms:W3CDTF">2024-08-10T10:32:59Z</dcterms:created>
  <dcterms:modified xsi:type="dcterms:W3CDTF">2024-11-20T13:32:33Z</dcterms:modified>
</cp:coreProperties>
</file>